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55" r:id="rId3"/>
    <p:sldId id="338" r:id="rId4"/>
    <p:sldId id="331" r:id="rId5"/>
    <p:sldId id="332" r:id="rId6"/>
    <p:sldId id="362" r:id="rId7"/>
    <p:sldId id="363" r:id="rId8"/>
    <p:sldId id="366" r:id="rId9"/>
    <p:sldId id="336" r:id="rId10"/>
    <p:sldId id="356" r:id="rId11"/>
    <p:sldId id="340" r:id="rId12"/>
    <p:sldId id="367" r:id="rId13"/>
    <p:sldId id="368" r:id="rId14"/>
    <p:sldId id="369" r:id="rId15"/>
    <p:sldId id="344" r:id="rId16"/>
    <p:sldId id="341" r:id="rId17"/>
    <p:sldId id="360" r:id="rId18"/>
    <p:sldId id="345" r:id="rId19"/>
    <p:sldId id="347" r:id="rId20"/>
    <p:sldId id="348" r:id="rId21"/>
    <p:sldId id="353" r:id="rId22"/>
    <p:sldId id="349" r:id="rId23"/>
    <p:sldId id="350" r:id="rId24"/>
    <p:sldId id="351" r:id="rId25"/>
    <p:sldId id="359" r:id="rId26"/>
    <p:sldId id="354" r:id="rId27"/>
    <p:sldId id="352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292" autoAdjust="0"/>
    <p:restoredTop sz="91398" autoAdjust="0"/>
  </p:normalViewPr>
  <p:slideViewPr>
    <p:cSldViewPr>
      <p:cViewPr varScale="1">
        <p:scale>
          <a:sx n="106" d="100"/>
          <a:sy n="106" d="100"/>
        </p:scale>
        <p:origin x="13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229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CEB5DA-874C-4326-97EF-5E15B9E4E23F}" type="doc">
      <dgm:prSet loTypeId="urn:microsoft.com/office/officeart/2005/8/layout/funnel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6BA5529-2A40-4A18-88AA-1A9544089FA4}">
      <dgm:prSet phldrT="[Text]"/>
      <dgm:spPr/>
      <dgm:t>
        <a:bodyPr/>
        <a:lstStyle/>
        <a:p>
          <a:r>
            <a:rPr lang="en-US" dirty="0" smtClean="0"/>
            <a:t>Academic Strategic Plan</a:t>
          </a:r>
          <a:endParaRPr lang="en-US" dirty="0"/>
        </a:p>
      </dgm:t>
    </dgm:pt>
    <dgm:pt modelId="{FD7050CC-D3B8-42FC-93EE-FF1E451161F1}" type="parTrans" cxnId="{B2821E8A-C312-4FEA-80F1-A28DF23E3CBC}">
      <dgm:prSet/>
      <dgm:spPr/>
      <dgm:t>
        <a:bodyPr/>
        <a:lstStyle/>
        <a:p>
          <a:endParaRPr lang="en-US"/>
        </a:p>
      </dgm:t>
    </dgm:pt>
    <dgm:pt modelId="{FAF6DFAF-0214-45FC-8FC1-BD873D9769A3}" type="sibTrans" cxnId="{B2821E8A-C312-4FEA-80F1-A28DF23E3CBC}">
      <dgm:prSet/>
      <dgm:spPr/>
      <dgm:t>
        <a:bodyPr/>
        <a:lstStyle/>
        <a:p>
          <a:endParaRPr lang="en-US"/>
        </a:p>
      </dgm:t>
    </dgm:pt>
    <dgm:pt modelId="{5F44A7EC-79E5-4D3B-890F-ADE0F9FEA715}">
      <dgm:prSet phldrT="[Text]"/>
      <dgm:spPr/>
      <dgm:t>
        <a:bodyPr/>
        <a:lstStyle/>
        <a:p>
          <a:r>
            <a:rPr lang="en-US" dirty="0" smtClean="0"/>
            <a:t>Unit Goals </a:t>
          </a:r>
          <a:endParaRPr lang="en-US" dirty="0"/>
        </a:p>
      </dgm:t>
    </dgm:pt>
    <dgm:pt modelId="{F5666449-4C99-4B36-AB85-CD33E388547B}" type="parTrans" cxnId="{220E47E5-8650-4377-8B29-D21E1E7649ED}">
      <dgm:prSet/>
      <dgm:spPr/>
      <dgm:t>
        <a:bodyPr/>
        <a:lstStyle/>
        <a:p>
          <a:endParaRPr lang="en-US"/>
        </a:p>
      </dgm:t>
    </dgm:pt>
    <dgm:pt modelId="{3C962368-B1EF-4BD6-8369-C1254784C370}" type="sibTrans" cxnId="{220E47E5-8650-4377-8B29-D21E1E7649ED}">
      <dgm:prSet/>
      <dgm:spPr/>
      <dgm:t>
        <a:bodyPr/>
        <a:lstStyle/>
        <a:p>
          <a:endParaRPr lang="en-US"/>
        </a:p>
      </dgm:t>
    </dgm:pt>
    <dgm:pt modelId="{CC93293A-25D5-4E7F-A7AA-8BD18CD14A22}">
      <dgm:prSet phldrT="[Text]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 smtClean="0"/>
            <a:t>Staff Goals</a:t>
          </a:r>
          <a:endParaRPr lang="en-US" dirty="0"/>
        </a:p>
      </dgm:t>
    </dgm:pt>
    <dgm:pt modelId="{97CD238C-08A3-4B15-8C41-4512D2CC89B4}" type="parTrans" cxnId="{392A9570-D489-4494-9B0B-D539F52434B0}">
      <dgm:prSet/>
      <dgm:spPr/>
      <dgm:t>
        <a:bodyPr/>
        <a:lstStyle/>
        <a:p>
          <a:endParaRPr lang="en-US"/>
        </a:p>
      </dgm:t>
    </dgm:pt>
    <dgm:pt modelId="{0862E370-D433-425D-B318-EA214C7B9146}" type="sibTrans" cxnId="{392A9570-D489-4494-9B0B-D539F52434B0}">
      <dgm:prSet/>
      <dgm:spPr/>
      <dgm:t>
        <a:bodyPr/>
        <a:lstStyle/>
        <a:p>
          <a:endParaRPr lang="en-US"/>
        </a:p>
      </dgm:t>
    </dgm:pt>
    <dgm:pt modelId="{C96048E1-96C7-4DB3-9B9F-6E5A230FCB49}">
      <dgm:prSet phldrT="[Text]"/>
      <dgm:spPr/>
      <dgm:t>
        <a:bodyPr/>
        <a:lstStyle/>
        <a:p>
          <a:endParaRPr lang="en-US" dirty="0"/>
        </a:p>
      </dgm:t>
    </dgm:pt>
    <dgm:pt modelId="{1C7C5FA8-B81A-4502-AC5B-6C2AF51E315E}" type="parTrans" cxnId="{A9D235A2-2098-4BC0-9298-42BDB0BA90E7}">
      <dgm:prSet/>
      <dgm:spPr/>
      <dgm:t>
        <a:bodyPr/>
        <a:lstStyle/>
        <a:p>
          <a:endParaRPr lang="en-US"/>
        </a:p>
      </dgm:t>
    </dgm:pt>
    <dgm:pt modelId="{A2595612-5333-4609-98D2-68F9B4228D5A}" type="sibTrans" cxnId="{A9D235A2-2098-4BC0-9298-42BDB0BA90E7}">
      <dgm:prSet/>
      <dgm:spPr/>
      <dgm:t>
        <a:bodyPr/>
        <a:lstStyle/>
        <a:p>
          <a:endParaRPr lang="en-US"/>
        </a:p>
      </dgm:t>
    </dgm:pt>
    <dgm:pt modelId="{19A9D5F0-1A08-4F29-A1B9-571597EFF448}" type="pres">
      <dgm:prSet presAssocID="{7ECEB5DA-874C-4326-97EF-5E15B9E4E23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EC57A6-BA54-4F6D-B776-C8FE5E1003F9}" type="pres">
      <dgm:prSet presAssocID="{7ECEB5DA-874C-4326-97EF-5E15B9E4E23F}" presName="ellipse" presStyleLbl="trBgShp" presStyleIdx="0" presStyleCnt="1" custScaleX="108467" custScaleY="139739" custLinFactNeighborX="-611" custLinFactNeighborY="3680"/>
      <dgm:spPr/>
    </dgm:pt>
    <dgm:pt modelId="{C7176D2F-FACA-4E90-841D-572ED22C8CCD}" type="pres">
      <dgm:prSet presAssocID="{7ECEB5DA-874C-4326-97EF-5E15B9E4E23F}" presName="arrow1" presStyleLbl="fgShp" presStyleIdx="0" presStyleCnt="1" custScaleY="185017" custLinFactY="68022" custLinFactNeighborX="-5060" custLinFactNeighborY="100000"/>
      <dgm:spPr>
        <a:solidFill>
          <a:srgbClr val="FF0000"/>
        </a:solidFill>
      </dgm:spPr>
    </dgm:pt>
    <dgm:pt modelId="{FDFA2E57-BFD1-4A09-BBEC-ED24CB5C60C5}" type="pres">
      <dgm:prSet presAssocID="{7ECEB5DA-874C-4326-97EF-5E15B9E4E23F}" presName="rectangle" presStyleLbl="revTx" presStyleIdx="0" presStyleCnt="1" custLinFactNeighborX="2088" custLinFactNeighborY="42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837B7-45FF-4DE4-A918-F6748BE32D00}" type="pres">
      <dgm:prSet presAssocID="{5F44A7EC-79E5-4D3B-890F-ADE0F9FEA715}" presName="item1" presStyleLbl="node1" presStyleIdx="0" presStyleCnt="3" custScaleX="91084" custScaleY="93896" custLinFactNeighborX="-12728" custLinFactNeighborY="861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AB914-2586-4970-9F1F-333F04882F7D}" type="pres">
      <dgm:prSet presAssocID="{CC93293A-25D5-4E7F-A7AA-8BD18CD14A22}" presName="item2" presStyleLbl="node1" presStyleIdx="1" presStyleCnt="3" custScaleX="96761" custScaleY="91525" custLinFactNeighborX="58827" custLinFactNeighborY="769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EA7BD3-73AE-479A-A19A-B2794A19D0C1}" type="pres">
      <dgm:prSet presAssocID="{C96048E1-96C7-4DB3-9B9F-6E5A230FCB49}" presName="item3" presStyleLbl="node1" presStyleIdx="2" presStyleCnt="3" custScaleX="109791" custScaleY="107908" custLinFactNeighborX="-43395" custLinFactNeighborY="58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B6BEC-E111-4899-B545-3C01BED264BA}" type="pres">
      <dgm:prSet presAssocID="{7ECEB5DA-874C-4326-97EF-5E15B9E4E23F}" presName="funnel" presStyleLbl="trAlignAcc1" presStyleIdx="0" presStyleCnt="1" custScaleX="106511" custScaleY="129279" custLinFactNeighborX="-734" custLinFactNeighborY="7207"/>
      <dgm:spPr>
        <a:noFill/>
        <a:ln w="19050">
          <a:solidFill>
            <a:schemeClr val="tx1"/>
          </a:solidFill>
        </a:ln>
      </dgm:spPr>
      <dgm:t>
        <a:bodyPr/>
        <a:lstStyle/>
        <a:p>
          <a:endParaRPr lang="en-US"/>
        </a:p>
      </dgm:t>
    </dgm:pt>
  </dgm:ptLst>
  <dgm:cxnLst>
    <dgm:cxn modelId="{12DD3A94-F612-411B-A173-452478396800}" type="presOf" srcId="{66BA5529-2A40-4A18-88AA-1A9544089FA4}" destId="{5AEA7BD3-73AE-479A-A19A-B2794A19D0C1}" srcOrd="0" destOrd="0" presId="urn:microsoft.com/office/officeart/2005/8/layout/funnel1"/>
    <dgm:cxn modelId="{A9D235A2-2098-4BC0-9298-42BDB0BA90E7}" srcId="{7ECEB5DA-874C-4326-97EF-5E15B9E4E23F}" destId="{C96048E1-96C7-4DB3-9B9F-6E5A230FCB49}" srcOrd="3" destOrd="0" parTransId="{1C7C5FA8-B81A-4502-AC5B-6C2AF51E315E}" sibTransId="{A2595612-5333-4609-98D2-68F9B4228D5A}"/>
    <dgm:cxn modelId="{220E47E5-8650-4377-8B29-D21E1E7649ED}" srcId="{7ECEB5DA-874C-4326-97EF-5E15B9E4E23F}" destId="{5F44A7EC-79E5-4D3B-890F-ADE0F9FEA715}" srcOrd="1" destOrd="0" parTransId="{F5666449-4C99-4B36-AB85-CD33E388547B}" sibTransId="{3C962368-B1EF-4BD6-8369-C1254784C370}"/>
    <dgm:cxn modelId="{58165CBC-8058-4030-8070-6D59805C3C20}" type="presOf" srcId="{5F44A7EC-79E5-4D3B-890F-ADE0F9FEA715}" destId="{FC2AB914-2586-4970-9F1F-333F04882F7D}" srcOrd="0" destOrd="0" presId="urn:microsoft.com/office/officeart/2005/8/layout/funnel1"/>
    <dgm:cxn modelId="{B2821E8A-C312-4FEA-80F1-A28DF23E3CBC}" srcId="{7ECEB5DA-874C-4326-97EF-5E15B9E4E23F}" destId="{66BA5529-2A40-4A18-88AA-1A9544089FA4}" srcOrd="0" destOrd="0" parTransId="{FD7050CC-D3B8-42FC-93EE-FF1E451161F1}" sibTransId="{FAF6DFAF-0214-45FC-8FC1-BD873D9769A3}"/>
    <dgm:cxn modelId="{521248A8-2743-4AD6-BE49-753E78E690CF}" type="presOf" srcId="{7ECEB5DA-874C-4326-97EF-5E15B9E4E23F}" destId="{19A9D5F0-1A08-4F29-A1B9-571597EFF448}" srcOrd="0" destOrd="0" presId="urn:microsoft.com/office/officeart/2005/8/layout/funnel1"/>
    <dgm:cxn modelId="{392A9570-D489-4494-9B0B-D539F52434B0}" srcId="{7ECEB5DA-874C-4326-97EF-5E15B9E4E23F}" destId="{CC93293A-25D5-4E7F-A7AA-8BD18CD14A22}" srcOrd="2" destOrd="0" parTransId="{97CD238C-08A3-4B15-8C41-4512D2CC89B4}" sibTransId="{0862E370-D433-425D-B318-EA214C7B9146}"/>
    <dgm:cxn modelId="{38A58488-77AD-412E-A0CF-C13C4B5B5B5D}" type="presOf" srcId="{CC93293A-25D5-4E7F-A7AA-8BD18CD14A22}" destId="{7CC837B7-45FF-4DE4-A918-F6748BE32D00}" srcOrd="0" destOrd="0" presId="urn:microsoft.com/office/officeart/2005/8/layout/funnel1"/>
    <dgm:cxn modelId="{35A426DB-DBFF-4739-8E5D-0FAA98C8D45D}" type="presOf" srcId="{C96048E1-96C7-4DB3-9B9F-6E5A230FCB49}" destId="{FDFA2E57-BFD1-4A09-BBEC-ED24CB5C60C5}" srcOrd="0" destOrd="0" presId="urn:microsoft.com/office/officeart/2005/8/layout/funnel1"/>
    <dgm:cxn modelId="{F16E9061-9053-45FE-B377-6A47D3F9D565}" type="presParOf" srcId="{19A9D5F0-1A08-4F29-A1B9-571597EFF448}" destId="{4DEC57A6-BA54-4F6D-B776-C8FE5E1003F9}" srcOrd="0" destOrd="0" presId="urn:microsoft.com/office/officeart/2005/8/layout/funnel1"/>
    <dgm:cxn modelId="{A3F14032-562C-4368-B45E-89EA4BC931E3}" type="presParOf" srcId="{19A9D5F0-1A08-4F29-A1B9-571597EFF448}" destId="{C7176D2F-FACA-4E90-841D-572ED22C8CCD}" srcOrd="1" destOrd="0" presId="urn:microsoft.com/office/officeart/2005/8/layout/funnel1"/>
    <dgm:cxn modelId="{7B407486-ABF6-4EA4-B4B6-C5B0608A591C}" type="presParOf" srcId="{19A9D5F0-1A08-4F29-A1B9-571597EFF448}" destId="{FDFA2E57-BFD1-4A09-BBEC-ED24CB5C60C5}" srcOrd="2" destOrd="0" presId="urn:microsoft.com/office/officeart/2005/8/layout/funnel1"/>
    <dgm:cxn modelId="{32613825-A951-43D2-B609-BE4312EA8877}" type="presParOf" srcId="{19A9D5F0-1A08-4F29-A1B9-571597EFF448}" destId="{7CC837B7-45FF-4DE4-A918-F6748BE32D00}" srcOrd="3" destOrd="0" presId="urn:microsoft.com/office/officeart/2005/8/layout/funnel1"/>
    <dgm:cxn modelId="{9CA0F85A-B3E9-478A-A4BD-10B79D0A2152}" type="presParOf" srcId="{19A9D5F0-1A08-4F29-A1B9-571597EFF448}" destId="{FC2AB914-2586-4970-9F1F-333F04882F7D}" srcOrd="4" destOrd="0" presId="urn:microsoft.com/office/officeart/2005/8/layout/funnel1"/>
    <dgm:cxn modelId="{1176DB83-0B19-4F97-A572-799EBD98B5D8}" type="presParOf" srcId="{19A9D5F0-1A08-4F29-A1B9-571597EFF448}" destId="{5AEA7BD3-73AE-479A-A19A-B2794A19D0C1}" srcOrd="5" destOrd="0" presId="urn:microsoft.com/office/officeart/2005/8/layout/funnel1"/>
    <dgm:cxn modelId="{36F9AEBD-C42E-4E56-9F7D-0CCD2FF7D0C8}" type="presParOf" srcId="{19A9D5F0-1A08-4F29-A1B9-571597EFF448}" destId="{EE9B6BEC-E111-4899-B545-3C01BED264B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2A4BB2-62E6-4B91-9017-79512BB55AD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D7A81766-18C3-47F2-8177-315C9CBED7B7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Talent Review</a:t>
          </a:r>
          <a:endParaRPr lang="en-US" dirty="0"/>
        </a:p>
      </dgm:t>
    </dgm:pt>
    <dgm:pt modelId="{2F2BEA87-3160-422D-92A6-879061010336}" type="parTrans" cxnId="{36128687-088D-464C-8C4A-C7B20253053B}">
      <dgm:prSet/>
      <dgm:spPr/>
      <dgm:t>
        <a:bodyPr/>
        <a:lstStyle/>
        <a:p>
          <a:endParaRPr lang="en-US"/>
        </a:p>
      </dgm:t>
    </dgm:pt>
    <dgm:pt modelId="{3009478E-68A7-4CD6-B13C-270C0A2C3BBD}" type="sibTrans" cxnId="{36128687-088D-464C-8C4A-C7B20253053B}">
      <dgm:prSet/>
      <dgm:spPr/>
      <dgm:t>
        <a:bodyPr/>
        <a:lstStyle/>
        <a:p>
          <a:endParaRPr lang="en-US"/>
        </a:p>
      </dgm:t>
    </dgm:pt>
    <dgm:pt modelId="{F611A040-F0CF-47ED-8979-0B63844AC80D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Recruitment and Selection</a:t>
          </a:r>
          <a:endParaRPr lang="en-US" dirty="0"/>
        </a:p>
      </dgm:t>
    </dgm:pt>
    <dgm:pt modelId="{9F619D49-0FF4-4452-8F93-75A86C6F6A5E}" type="parTrans" cxnId="{F1E8D973-E65A-45F2-A65F-397728549126}">
      <dgm:prSet/>
      <dgm:spPr/>
      <dgm:t>
        <a:bodyPr/>
        <a:lstStyle/>
        <a:p>
          <a:endParaRPr lang="en-US"/>
        </a:p>
      </dgm:t>
    </dgm:pt>
    <dgm:pt modelId="{29C6F701-13B6-4C90-9EBF-86F9B246FC60}" type="sibTrans" cxnId="{F1E8D973-E65A-45F2-A65F-397728549126}">
      <dgm:prSet/>
      <dgm:spPr/>
      <dgm:t>
        <a:bodyPr/>
        <a:lstStyle/>
        <a:p>
          <a:endParaRPr lang="en-US"/>
        </a:p>
      </dgm:t>
    </dgm:pt>
    <dgm:pt modelId="{571B1516-D8F0-4549-87F6-0C64A843028F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Training and Development</a:t>
          </a:r>
          <a:endParaRPr lang="en-US" dirty="0"/>
        </a:p>
      </dgm:t>
    </dgm:pt>
    <dgm:pt modelId="{3BD0BEBF-132D-4CC2-9F69-3BD4D0F5BAE7}" type="parTrans" cxnId="{83AD6B21-80D0-4752-83C6-2AD7D5E7DC78}">
      <dgm:prSet/>
      <dgm:spPr/>
      <dgm:t>
        <a:bodyPr/>
        <a:lstStyle/>
        <a:p>
          <a:endParaRPr lang="en-US"/>
        </a:p>
      </dgm:t>
    </dgm:pt>
    <dgm:pt modelId="{C563C5A2-0FBC-4B81-8A9D-1718916164DF}" type="sibTrans" cxnId="{83AD6B21-80D0-4752-83C6-2AD7D5E7DC78}">
      <dgm:prSet/>
      <dgm:spPr/>
      <dgm:t>
        <a:bodyPr/>
        <a:lstStyle/>
        <a:p>
          <a:endParaRPr lang="en-US"/>
        </a:p>
      </dgm:t>
    </dgm:pt>
    <dgm:pt modelId="{7DC84C35-4297-4430-91A2-094A9F78F526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Performance Management</a:t>
          </a:r>
          <a:endParaRPr lang="en-US" dirty="0"/>
        </a:p>
      </dgm:t>
    </dgm:pt>
    <dgm:pt modelId="{7EB3A08F-D94A-4869-82C3-19011F3F04DF}" type="parTrans" cxnId="{A8DCA062-FDF7-4643-A324-DF4973559510}">
      <dgm:prSet/>
      <dgm:spPr/>
      <dgm:t>
        <a:bodyPr/>
        <a:lstStyle/>
        <a:p>
          <a:endParaRPr lang="en-US"/>
        </a:p>
      </dgm:t>
    </dgm:pt>
    <dgm:pt modelId="{83F6788F-02FC-4C9C-917B-34C21DAA5E20}" type="sibTrans" cxnId="{A8DCA062-FDF7-4643-A324-DF4973559510}">
      <dgm:prSet/>
      <dgm:spPr/>
      <dgm:t>
        <a:bodyPr/>
        <a:lstStyle/>
        <a:p>
          <a:endParaRPr lang="en-US"/>
        </a:p>
      </dgm:t>
    </dgm:pt>
    <dgm:pt modelId="{F837C95F-88D9-453A-B9D2-4291C766E92C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Compensation and Rewards</a:t>
          </a:r>
          <a:endParaRPr lang="en-US" dirty="0"/>
        </a:p>
      </dgm:t>
    </dgm:pt>
    <dgm:pt modelId="{A6AB36FA-4425-4F30-99C8-948B22AE756E}" type="parTrans" cxnId="{21B75FED-424E-4AE8-98AC-E7DBAAEE62E5}">
      <dgm:prSet/>
      <dgm:spPr/>
      <dgm:t>
        <a:bodyPr/>
        <a:lstStyle/>
        <a:p>
          <a:endParaRPr lang="en-US"/>
        </a:p>
      </dgm:t>
    </dgm:pt>
    <dgm:pt modelId="{3A32B7D8-C7C1-426A-864E-28766F816998}" type="sibTrans" cxnId="{21B75FED-424E-4AE8-98AC-E7DBAAEE62E5}">
      <dgm:prSet/>
      <dgm:spPr/>
      <dgm:t>
        <a:bodyPr/>
        <a:lstStyle/>
        <a:p>
          <a:endParaRPr lang="en-US"/>
        </a:p>
      </dgm:t>
    </dgm:pt>
    <dgm:pt modelId="{9B1CCFD5-55B9-47E3-ACE7-08DDEF9E79B7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Succession Planning</a:t>
          </a:r>
          <a:endParaRPr lang="en-US" dirty="0"/>
        </a:p>
      </dgm:t>
    </dgm:pt>
    <dgm:pt modelId="{489C1EDA-BBF1-4FD0-934B-AC8A699A7BC3}" type="parTrans" cxnId="{BAA8B3B2-935B-4FB3-AF93-7FD0409C93B8}">
      <dgm:prSet/>
      <dgm:spPr/>
      <dgm:t>
        <a:bodyPr/>
        <a:lstStyle/>
        <a:p>
          <a:endParaRPr lang="en-US"/>
        </a:p>
      </dgm:t>
    </dgm:pt>
    <dgm:pt modelId="{77743111-1B61-4B37-863B-636284CEE079}" type="sibTrans" cxnId="{BAA8B3B2-935B-4FB3-AF93-7FD0409C93B8}">
      <dgm:prSet/>
      <dgm:spPr/>
      <dgm:t>
        <a:bodyPr/>
        <a:lstStyle/>
        <a:p>
          <a:endParaRPr lang="en-US"/>
        </a:p>
      </dgm:t>
    </dgm:pt>
    <dgm:pt modelId="{22C33D1B-4A43-4157-A773-BCE2B932D50B}" type="pres">
      <dgm:prSet presAssocID="{812A4BB2-62E6-4B91-9017-79512BB55AD4}" presName="compositeShape" presStyleCnt="0">
        <dgm:presLayoutVars>
          <dgm:chMax val="7"/>
          <dgm:dir/>
          <dgm:resizeHandles val="exact"/>
        </dgm:presLayoutVars>
      </dgm:prSet>
      <dgm:spPr/>
    </dgm:pt>
    <dgm:pt modelId="{2EE2CC33-AE80-4241-8782-AB96D61CEB02}" type="pres">
      <dgm:prSet presAssocID="{812A4BB2-62E6-4B91-9017-79512BB55AD4}" presName="wedge1" presStyleLbl="node1" presStyleIdx="0" presStyleCnt="6"/>
      <dgm:spPr/>
      <dgm:t>
        <a:bodyPr/>
        <a:lstStyle/>
        <a:p>
          <a:endParaRPr lang="en-US"/>
        </a:p>
      </dgm:t>
    </dgm:pt>
    <dgm:pt modelId="{F256C8BE-247A-4921-9C37-05E68AFB445D}" type="pres">
      <dgm:prSet presAssocID="{812A4BB2-62E6-4B91-9017-79512BB55AD4}" presName="dummy1a" presStyleCnt="0"/>
      <dgm:spPr/>
    </dgm:pt>
    <dgm:pt modelId="{0CF4632D-9609-4ADB-8602-8DDDFB73F9B5}" type="pres">
      <dgm:prSet presAssocID="{812A4BB2-62E6-4B91-9017-79512BB55AD4}" presName="dummy1b" presStyleCnt="0"/>
      <dgm:spPr/>
    </dgm:pt>
    <dgm:pt modelId="{4D648641-495B-4604-BDD0-D8742C604774}" type="pres">
      <dgm:prSet presAssocID="{812A4BB2-62E6-4B91-9017-79512BB55AD4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E7E27-7CF7-43A1-B9B3-9BA19DF2C3F8}" type="pres">
      <dgm:prSet presAssocID="{812A4BB2-62E6-4B91-9017-79512BB55AD4}" presName="wedge2" presStyleLbl="node1" presStyleIdx="1" presStyleCnt="6"/>
      <dgm:spPr/>
      <dgm:t>
        <a:bodyPr/>
        <a:lstStyle/>
        <a:p>
          <a:endParaRPr lang="en-US"/>
        </a:p>
      </dgm:t>
    </dgm:pt>
    <dgm:pt modelId="{FE714AB6-F543-4819-97C8-92F8A7BCFD9B}" type="pres">
      <dgm:prSet presAssocID="{812A4BB2-62E6-4B91-9017-79512BB55AD4}" presName="dummy2a" presStyleCnt="0"/>
      <dgm:spPr/>
    </dgm:pt>
    <dgm:pt modelId="{416E58EB-4857-4414-8E2A-B4011F5B6826}" type="pres">
      <dgm:prSet presAssocID="{812A4BB2-62E6-4B91-9017-79512BB55AD4}" presName="dummy2b" presStyleCnt="0"/>
      <dgm:spPr/>
    </dgm:pt>
    <dgm:pt modelId="{BB48099F-F03F-4197-8C77-66F1E315C686}" type="pres">
      <dgm:prSet presAssocID="{812A4BB2-62E6-4B91-9017-79512BB55AD4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4A27C8-7BCB-49F2-8BB7-26096D247F6F}" type="pres">
      <dgm:prSet presAssocID="{812A4BB2-62E6-4B91-9017-79512BB55AD4}" presName="wedge3" presStyleLbl="node1" presStyleIdx="2" presStyleCnt="6"/>
      <dgm:spPr/>
      <dgm:t>
        <a:bodyPr/>
        <a:lstStyle/>
        <a:p>
          <a:endParaRPr lang="en-US"/>
        </a:p>
      </dgm:t>
    </dgm:pt>
    <dgm:pt modelId="{C0794B29-E40A-42BB-BCB1-AF4698F147B5}" type="pres">
      <dgm:prSet presAssocID="{812A4BB2-62E6-4B91-9017-79512BB55AD4}" presName="dummy3a" presStyleCnt="0"/>
      <dgm:spPr/>
    </dgm:pt>
    <dgm:pt modelId="{08EA7632-391C-45D0-BAF0-94129964DA28}" type="pres">
      <dgm:prSet presAssocID="{812A4BB2-62E6-4B91-9017-79512BB55AD4}" presName="dummy3b" presStyleCnt="0"/>
      <dgm:spPr/>
    </dgm:pt>
    <dgm:pt modelId="{47FA5C62-4A49-4F07-992A-339B79AE5D1A}" type="pres">
      <dgm:prSet presAssocID="{812A4BB2-62E6-4B91-9017-79512BB55AD4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CB4C1-F37C-430B-BB46-8FF3CBDD75BE}" type="pres">
      <dgm:prSet presAssocID="{812A4BB2-62E6-4B91-9017-79512BB55AD4}" presName="wedge4" presStyleLbl="node1" presStyleIdx="3" presStyleCnt="6"/>
      <dgm:spPr/>
      <dgm:t>
        <a:bodyPr/>
        <a:lstStyle/>
        <a:p>
          <a:endParaRPr lang="en-US"/>
        </a:p>
      </dgm:t>
    </dgm:pt>
    <dgm:pt modelId="{18A69FC5-A51B-4DFF-8613-1920190D8ED2}" type="pres">
      <dgm:prSet presAssocID="{812A4BB2-62E6-4B91-9017-79512BB55AD4}" presName="dummy4a" presStyleCnt="0"/>
      <dgm:spPr/>
    </dgm:pt>
    <dgm:pt modelId="{C327068B-5242-4791-9797-B95636836E85}" type="pres">
      <dgm:prSet presAssocID="{812A4BB2-62E6-4B91-9017-79512BB55AD4}" presName="dummy4b" presStyleCnt="0"/>
      <dgm:spPr/>
    </dgm:pt>
    <dgm:pt modelId="{0A91FE5F-07D0-45DA-B3D0-69682055B6E3}" type="pres">
      <dgm:prSet presAssocID="{812A4BB2-62E6-4B91-9017-79512BB55AD4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F19231-54FD-4D20-BA73-757510E2196A}" type="pres">
      <dgm:prSet presAssocID="{812A4BB2-62E6-4B91-9017-79512BB55AD4}" presName="wedge5" presStyleLbl="node1" presStyleIdx="4" presStyleCnt="6"/>
      <dgm:spPr/>
      <dgm:t>
        <a:bodyPr/>
        <a:lstStyle/>
        <a:p>
          <a:endParaRPr lang="en-US"/>
        </a:p>
      </dgm:t>
    </dgm:pt>
    <dgm:pt modelId="{3FEC29C9-89F5-44BE-AF92-87D55A7868E1}" type="pres">
      <dgm:prSet presAssocID="{812A4BB2-62E6-4B91-9017-79512BB55AD4}" presName="dummy5a" presStyleCnt="0"/>
      <dgm:spPr/>
    </dgm:pt>
    <dgm:pt modelId="{530C6172-AF4B-421F-908E-1E6ACE839075}" type="pres">
      <dgm:prSet presAssocID="{812A4BB2-62E6-4B91-9017-79512BB55AD4}" presName="dummy5b" presStyleCnt="0"/>
      <dgm:spPr/>
    </dgm:pt>
    <dgm:pt modelId="{2D1BC2F1-DA0E-47BA-BD5F-A75DC5D56648}" type="pres">
      <dgm:prSet presAssocID="{812A4BB2-62E6-4B91-9017-79512BB55AD4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EE4DD-5A43-4CFA-9818-0385239F1BA4}" type="pres">
      <dgm:prSet presAssocID="{812A4BB2-62E6-4B91-9017-79512BB55AD4}" presName="wedge6" presStyleLbl="node1" presStyleIdx="5" presStyleCnt="6"/>
      <dgm:spPr/>
      <dgm:t>
        <a:bodyPr/>
        <a:lstStyle/>
        <a:p>
          <a:endParaRPr lang="en-US"/>
        </a:p>
      </dgm:t>
    </dgm:pt>
    <dgm:pt modelId="{FD2DF93E-283F-4FE4-B6F4-01214DBC50DD}" type="pres">
      <dgm:prSet presAssocID="{812A4BB2-62E6-4B91-9017-79512BB55AD4}" presName="dummy6a" presStyleCnt="0"/>
      <dgm:spPr/>
    </dgm:pt>
    <dgm:pt modelId="{34D20553-7A8A-4305-9EAE-0A102571AC9B}" type="pres">
      <dgm:prSet presAssocID="{812A4BB2-62E6-4B91-9017-79512BB55AD4}" presName="dummy6b" presStyleCnt="0"/>
      <dgm:spPr/>
    </dgm:pt>
    <dgm:pt modelId="{07BA8922-F5F8-4E0A-8921-BD5D9FB44EAA}" type="pres">
      <dgm:prSet presAssocID="{812A4BB2-62E6-4B91-9017-79512BB55AD4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187A00-3B56-4A45-8C31-CC14E0CD19BE}" type="pres">
      <dgm:prSet presAssocID="{3009478E-68A7-4CD6-B13C-270C0A2C3BBD}" presName="arrowWedge1" presStyleLbl="fgSibTrans2D1" presStyleIdx="0" presStyleCnt="6"/>
      <dgm:spPr/>
    </dgm:pt>
    <dgm:pt modelId="{95341070-55A7-440C-BCFC-F48422755D6C}" type="pres">
      <dgm:prSet presAssocID="{29C6F701-13B6-4C90-9EBF-86F9B246FC60}" presName="arrowWedge2" presStyleLbl="fgSibTrans2D1" presStyleIdx="1" presStyleCnt="6"/>
      <dgm:spPr/>
    </dgm:pt>
    <dgm:pt modelId="{D6D58874-BBFF-478D-9C9E-B471CE3068BC}" type="pres">
      <dgm:prSet presAssocID="{C563C5A2-0FBC-4B81-8A9D-1718916164DF}" presName="arrowWedge3" presStyleLbl="fgSibTrans2D1" presStyleIdx="2" presStyleCnt="6"/>
      <dgm:spPr/>
    </dgm:pt>
    <dgm:pt modelId="{28C722D1-CF3F-40A5-B9A7-C8C35B6E154C}" type="pres">
      <dgm:prSet presAssocID="{83F6788F-02FC-4C9C-917B-34C21DAA5E20}" presName="arrowWedge4" presStyleLbl="fgSibTrans2D1" presStyleIdx="3" presStyleCnt="6"/>
      <dgm:spPr/>
    </dgm:pt>
    <dgm:pt modelId="{3368452B-7FD7-4A50-85CF-DCAC98AC8451}" type="pres">
      <dgm:prSet presAssocID="{3A32B7D8-C7C1-426A-864E-28766F816998}" presName="arrowWedge5" presStyleLbl="fgSibTrans2D1" presStyleIdx="4" presStyleCnt="6"/>
      <dgm:spPr/>
    </dgm:pt>
    <dgm:pt modelId="{74A7610A-D6BC-4774-B9EB-AEB27EFFEBAA}" type="pres">
      <dgm:prSet presAssocID="{77743111-1B61-4B37-863B-636284CEE079}" presName="arrowWedge6" presStyleLbl="fgSibTrans2D1" presStyleIdx="5" presStyleCnt="6"/>
      <dgm:spPr/>
    </dgm:pt>
  </dgm:ptLst>
  <dgm:cxnLst>
    <dgm:cxn modelId="{2064F942-14BD-4201-BFBE-8CC9BBA2F2F8}" type="presOf" srcId="{D7A81766-18C3-47F2-8177-315C9CBED7B7}" destId="{2EE2CC33-AE80-4241-8782-AB96D61CEB02}" srcOrd="0" destOrd="0" presId="urn:microsoft.com/office/officeart/2005/8/layout/cycle8"/>
    <dgm:cxn modelId="{DDB39E5E-A215-45AA-8AD6-D504A93FB1ED}" type="presOf" srcId="{F611A040-F0CF-47ED-8979-0B63844AC80D}" destId="{28DE7E27-7CF7-43A1-B9B3-9BA19DF2C3F8}" srcOrd="0" destOrd="0" presId="urn:microsoft.com/office/officeart/2005/8/layout/cycle8"/>
    <dgm:cxn modelId="{7EC08CF6-6FE7-4C20-AD6E-74E19DA351A7}" type="presOf" srcId="{7DC84C35-4297-4430-91A2-094A9F78F526}" destId="{1F1CB4C1-F37C-430B-BB46-8FF3CBDD75BE}" srcOrd="0" destOrd="0" presId="urn:microsoft.com/office/officeart/2005/8/layout/cycle8"/>
    <dgm:cxn modelId="{3A10E4E1-6D94-4370-BB74-C8DB72AC456D}" type="presOf" srcId="{F837C95F-88D9-453A-B9D2-4291C766E92C}" destId="{16F19231-54FD-4D20-BA73-757510E2196A}" srcOrd="0" destOrd="0" presId="urn:microsoft.com/office/officeart/2005/8/layout/cycle8"/>
    <dgm:cxn modelId="{34E538E6-EA3B-4E23-8D87-42861F1CDC82}" type="presOf" srcId="{571B1516-D8F0-4549-87F6-0C64A843028F}" destId="{47FA5C62-4A49-4F07-992A-339B79AE5D1A}" srcOrd="1" destOrd="0" presId="urn:microsoft.com/office/officeart/2005/8/layout/cycle8"/>
    <dgm:cxn modelId="{178AF062-C42B-4703-A31D-0FE44BFA9EED}" type="presOf" srcId="{9B1CCFD5-55B9-47E3-ACE7-08DDEF9E79B7}" destId="{07BA8922-F5F8-4E0A-8921-BD5D9FB44EAA}" srcOrd="1" destOrd="0" presId="urn:microsoft.com/office/officeart/2005/8/layout/cycle8"/>
    <dgm:cxn modelId="{1FF0E3B8-A71C-48D9-B658-C750ECF3AA3B}" type="presOf" srcId="{7DC84C35-4297-4430-91A2-094A9F78F526}" destId="{0A91FE5F-07D0-45DA-B3D0-69682055B6E3}" srcOrd="1" destOrd="0" presId="urn:microsoft.com/office/officeart/2005/8/layout/cycle8"/>
    <dgm:cxn modelId="{21B75FED-424E-4AE8-98AC-E7DBAAEE62E5}" srcId="{812A4BB2-62E6-4B91-9017-79512BB55AD4}" destId="{F837C95F-88D9-453A-B9D2-4291C766E92C}" srcOrd="4" destOrd="0" parTransId="{A6AB36FA-4425-4F30-99C8-948B22AE756E}" sibTransId="{3A32B7D8-C7C1-426A-864E-28766F816998}"/>
    <dgm:cxn modelId="{83AD6B21-80D0-4752-83C6-2AD7D5E7DC78}" srcId="{812A4BB2-62E6-4B91-9017-79512BB55AD4}" destId="{571B1516-D8F0-4549-87F6-0C64A843028F}" srcOrd="2" destOrd="0" parTransId="{3BD0BEBF-132D-4CC2-9F69-3BD4D0F5BAE7}" sibTransId="{C563C5A2-0FBC-4B81-8A9D-1718916164DF}"/>
    <dgm:cxn modelId="{0072BCD1-E271-4CA5-BCD8-A774C2E986CD}" type="presOf" srcId="{571B1516-D8F0-4549-87F6-0C64A843028F}" destId="{184A27C8-7BCB-49F2-8BB7-26096D247F6F}" srcOrd="0" destOrd="0" presId="urn:microsoft.com/office/officeart/2005/8/layout/cycle8"/>
    <dgm:cxn modelId="{B627591F-7C8E-4B06-BF76-CE96B8AAA676}" type="presOf" srcId="{9B1CCFD5-55B9-47E3-ACE7-08DDEF9E79B7}" destId="{8EBEE4DD-5A43-4CFA-9818-0385239F1BA4}" srcOrd="0" destOrd="0" presId="urn:microsoft.com/office/officeart/2005/8/layout/cycle8"/>
    <dgm:cxn modelId="{D1633DCB-4D8E-46A4-97B8-178B11EE95EF}" type="presOf" srcId="{D7A81766-18C3-47F2-8177-315C9CBED7B7}" destId="{4D648641-495B-4604-BDD0-D8742C604774}" srcOrd="1" destOrd="0" presId="urn:microsoft.com/office/officeart/2005/8/layout/cycle8"/>
    <dgm:cxn modelId="{F1E8D973-E65A-45F2-A65F-397728549126}" srcId="{812A4BB2-62E6-4B91-9017-79512BB55AD4}" destId="{F611A040-F0CF-47ED-8979-0B63844AC80D}" srcOrd="1" destOrd="0" parTransId="{9F619D49-0FF4-4452-8F93-75A86C6F6A5E}" sibTransId="{29C6F701-13B6-4C90-9EBF-86F9B246FC60}"/>
    <dgm:cxn modelId="{A8DCA062-FDF7-4643-A324-DF4973559510}" srcId="{812A4BB2-62E6-4B91-9017-79512BB55AD4}" destId="{7DC84C35-4297-4430-91A2-094A9F78F526}" srcOrd="3" destOrd="0" parTransId="{7EB3A08F-D94A-4869-82C3-19011F3F04DF}" sibTransId="{83F6788F-02FC-4C9C-917B-34C21DAA5E20}"/>
    <dgm:cxn modelId="{DA897977-62E8-4B5D-BAE2-AD6F8A98E9CA}" type="presOf" srcId="{F611A040-F0CF-47ED-8979-0B63844AC80D}" destId="{BB48099F-F03F-4197-8C77-66F1E315C686}" srcOrd="1" destOrd="0" presId="urn:microsoft.com/office/officeart/2005/8/layout/cycle8"/>
    <dgm:cxn modelId="{EA269275-859C-477E-9A3D-40E6D4D93C2E}" type="presOf" srcId="{812A4BB2-62E6-4B91-9017-79512BB55AD4}" destId="{22C33D1B-4A43-4157-A773-BCE2B932D50B}" srcOrd="0" destOrd="0" presId="urn:microsoft.com/office/officeart/2005/8/layout/cycle8"/>
    <dgm:cxn modelId="{36128687-088D-464C-8C4A-C7B20253053B}" srcId="{812A4BB2-62E6-4B91-9017-79512BB55AD4}" destId="{D7A81766-18C3-47F2-8177-315C9CBED7B7}" srcOrd="0" destOrd="0" parTransId="{2F2BEA87-3160-422D-92A6-879061010336}" sibTransId="{3009478E-68A7-4CD6-B13C-270C0A2C3BBD}"/>
    <dgm:cxn modelId="{BAA8B3B2-935B-4FB3-AF93-7FD0409C93B8}" srcId="{812A4BB2-62E6-4B91-9017-79512BB55AD4}" destId="{9B1CCFD5-55B9-47E3-ACE7-08DDEF9E79B7}" srcOrd="5" destOrd="0" parTransId="{489C1EDA-BBF1-4FD0-934B-AC8A699A7BC3}" sibTransId="{77743111-1B61-4B37-863B-636284CEE079}"/>
    <dgm:cxn modelId="{A29E3B9E-5207-4CE1-B816-BA4E4C61B357}" type="presOf" srcId="{F837C95F-88D9-453A-B9D2-4291C766E92C}" destId="{2D1BC2F1-DA0E-47BA-BD5F-A75DC5D56648}" srcOrd="1" destOrd="0" presId="urn:microsoft.com/office/officeart/2005/8/layout/cycle8"/>
    <dgm:cxn modelId="{55BF0362-E6B7-4F54-B076-CDE944099C05}" type="presParOf" srcId="{22C33D1B-4A43-4157-A773-BCE2B932D50B}" destId="{2EE2CC33-AE80-4241-8782-AB96D61CEB02}" srcOrd="0" destOrd="0" presId="urn:microsoft.com/office/officeart/2005/8/layout/cycle8"/>
    <dgm:cxn modelId="{9C17B046-4741-43AA-9DA4-D15312FD7481}" type="presParOf" srcId="{22C33D1B-4A43-4157-A773-BCE2B932D50B}" destId="{F256C8BE-247A-4921-9C37-05E68AFB445D}" srcOrd="1" destOrd="0" presId="urn:microsoft.com/office/officeart/2005/8/layout/cycle8"/>
    <dgm:cxn modelId="{BACE3FB6-6A11-4BD8-A8E4-DD7F14C6B980}" type="presParOf" srcId="{22C33D1B-4A43-4157-A773-BCE2B932D50B}" destId="{0CF4632D-9609-4ADB-8602-8DDDFB73F9B5}" srcOrd="2" destOrd="0" presId="urn:microsoft.com/office/officeart/2005/8/layout/cycle8"/>
    <dgm:cxn modelId="{EE520070-3687-491C-84A3-59AA8912CA40}" type="presParOf" srcId="{22C33D1B-4A43-4157-A773-BCE2B932D50B}" destId="{4D648641-495B-4604-BDD0-D8742C604774}" srcOrd="3" destOrd="0" presId="urn:microsoft.com/office/officeart/2005/8/layout/cycle8"/>
    <dgm:cxn modelId="{356257B7-87D9-47AD-BFE3-7703DB23AD7D}" type="presParOf" srcId="{22C33D1B-4A43-4157-A773-BCE2B932D50B}" destId="{28DE7E27-7CF7-43A1-B9B3-9BA19DF2C3F8}" srcOrd="4" destOrd="0" presId="urn:microsoft.com/office/officeart/2005/8/layout/cycle8"/>
    <dgm:cxn modelId="{334312E7-6DC6-46EB-80BD-CEDD4C01F229}" type="presParOf" srcId="{22C33D1B-4A43-4157-A773-BCE2B932D50B}" destId="{FE714AB6-F543-4819-97C8-92F8A7BCFD9B}" srcOrd="5" destOrd="0" presId="urn:microsoft.com/office/officeart/2005/8/layout/cycle8"/>
    <dgm:cxn modelId="{31C97D49-7DC0-4C62-8556-C817C7832C0D}" type="presParOf" srcId="{22C33D1B-4A43-4157-A773-BCE2B932D50B}" destId="{416E58EB-4857-4414-8E2A-B4011F5B6826}" srcOrd="6" destOrd="0" presId="urn:microsoft.com/office/officeart/2005/8/layout/cycle8"/>
    <dgm:cxn modelId="{F699984F-2F80-44BD-98C9-CE84126EE8AE}" type="presParOf" srcId="{22C33D1B-4A43-4157-A773-BCE2B932D50B}" destId="{BB48099F-F03F-4197-8C77-66F1E315C686}" srcOrd="7" destOrd="0" presId="urn:microsoft.com/office/officeart/2005/8/layout/cycle8"/>
    <dgm:cxn modelId="{791600F6-6AAB-4A1E-98F9-1F0BD471371A}" type="presParOf" srcId="{22C33D1B-4A43-4157-A773-BCE2B932D50B}" destId="{184A27C8-7BCB-49F2-8BB7-26096D247F6F}" srcOrd="8" destOrd="0" presId="urn:microsoft.com/office/officeart/2005/8/layout/cycle8"/>
    <dgm:cxn modelId="{E7FDE848-B34E-4CDD-A652-761A9FB23E3F}" type="presParOf" srcId="{22C33D1B-4A43-4157-A773-BCE2B932D50B}" destId="{C0794B29-E40A-42BB-BCB1-AF4698F147B5}" srcOrd="9" destOrd="0" presId="urn:microsoft.com/office/officeart/2005/8/layout/cycle8"/>
    <dgm:cxn modelId="{9446A58B-CC9C-43F6-BA31-65EDE986935F}" type="presParOf" srcId="{22C33D1B-4A43-4157-A773-BCE2B932D50B}" destId="{08EA7632-391C-45D0-BAF0-94129964DA28}" srcOrd="10" destOrd="0" presId="urn:microsoft.com/office/officeart/2005/8/layout/cycle8"/>
    <dgm:cxn modelId="{A437564C-E1AD-4127-8609-DA329EFBB293}" type="presParOf" srcId="{22C33D1B-4A43-4157-A773-BCE2B932D50B}" destId="{47FA5C62-4A49-4F07-992A-339B79AE5D1A}" srcOrd="11" destOrd="0" presId="urn:microsoft.com/office/officeart/2005/8/layout/cycle8"/>
    <dgm:cxn modelId="{CD4A2938-D26D-4AB6-80FB-096A7E21FF78}" type="presParOf" srcId="{22C33D1B-4A43-4157-A773-BCE2B932D50B}" destId="{1F1CB4C1-F37C-430B-BB46-8FF3CBDD75BE}" srcOrd="12" destOrd="0" presId="urn:microsoft.com/office/officeart/2005/8/layout/cycle8"/>
    <dgm:cxn modelId="{C7852693-FF26-4DA3-8939-DC88CF2AD5D3}" type="presParOf" srcId="{22C33D1B-4A43-4157-A773-BCE2B932D50B}" destId="{18A69FC5-A51B-4DFF-8613-1920190D8ED2}" srcOrd="13" destOrd="0" presId="urn:microsoft.com/office/officeart/2005/8/layout/cycle8"/>
    <dgm:cxn modelId="{5C955244-85F9-4881-961D-415B2CCEF89E}" type="presParOf" srcId="{22C33D1B-4A43-4157-A773-BCE2B932D50B}" destId="{C327068B-5242-4791-9797-B95636836E85}" srcOrd="14" destOrd="0" presId="urn:microsoft.com/office/officeart/2005/8/layout/cycle8"/>
    <dgm:cxn modelId="{1F84C703-BBC6-45EF-9130-DF6330AA7DB6}" type="presParOf" srcId="{22C33D1B-4A43-4157-A773-BCE2B932D50B}" destId="{0A91FE5F-07D0-45DA-B3D0-69682055B6E3}" srcOrd="15" destOrd="0" presId="urn:microsoft.com/office/officeart/2005/8/layout/cycle8"/>
    <dgm:cxn modelId="{6ADDFD71-30DB-480E-B59F-DA0659FD47D2}" type="presParOf" srcId="{22C33D1B-4A43-4157-A773-BCE2B932D50B}" destId="{16F19231-54FD-4D20-BA73-757510E2196A}" srcOrd="16" destOrd="0" presId="urn:microsoft.com/office/officeart/2005/8/layout/cycle8"/>
    <dgm:cxn modelId="{17C8DB0E-4010-49A5-A6D9-5D79948069F9}" type="presParOf" srcId="{22C33D1B-4A43-4157-A773-BCE2B932D50B}" destId="{3FEC29C9-89F5-44BE-AF92-87D55A7868E1}" srcOrd="17" destOrd="0" presId="urn:microsoft.com/office/officeart/2005/8/layout/cycle8"/>
    <dgm:cxn modelId="{26EB4086-2530-4703-8F85-DBD2359A21E1}" type="presParOf" srcId="{22C33D1B-4A43-4157-A773-BCE2B932D50B}" destId="{530C6172-AF4B-421F-908E-1E6ACE839075}" srcOrd="18" destOrd="0" presId="urn:microsoft.com/office/officeart/2005/8/layout/cycle8"/>
    <dgm:cxn modelId="{594C3E91-AE9D-4931-8B08-8011C9B51C12}" type="presParOf" srcId="{22C33D1B-4A43-4157-A773-BCE2B932D50B}" destId="{2D1BC2F1-DA0E-47BA-BD5F-A75DC5D56648}" srcOrd="19" destOrd="0" presId="urn:microsoft.com/office/officeart/2005/8/layout/cycle8"/>
    <dgm:cxn modelId="{4F0DC592-1679-4E98-87EE-C06BD49EB863}" type="presParOf" srcId="{22C33D1B-4A43-4157-A773-BCE2B932D50B}" destId="{8EBEE4DD-5A43-4CFA-9818-0385239F1BA4}" srcOrd="20" destOrd="0" presId="urn:microsoft.com/office/officeart/2005/8/layout/cycle8"/>
    <dgm:cxn modelId="{D65112FB-60DA-4AB8-B5BD-4BD12A8E3769}" type="presParOf" srcId="{22C33D1B-4A43-4157-A773-BCE2B932D50B}" destId="{FD2DF93E-283F-4FE4-B6F4-01214DBC50DD}" srcOrd="21" destOrd="0" presId="urn:microsoft.com/office/officeart/2005/8/layout/cycle8"/>
    <dgm:cxn modelId="{7FD21CA4-D2BE-4E62-9F31-ECDB53189612}" type="presParOf" srcId="{22C33D1B-4A43-4157-A773-BCE2B932D50B}" destId="{34D20553-7A8A-4305-9EAE-0A102571AC9B}" srcOrd="22" destOrd="0" presId="urn:microsoft.com/office/officeart/2005/8/layout/cycle8"/>
    <dgm:cxn modelId="{B5E0FB16-0703-4EE4-9D79-B57EF63E1571}" type="presParOf" srcId="{22C33D1B-4A43-4157-A773-BCE2B932D50B}" destId="{07BA8922-F5F8-4E0A-8921-BD5D9FB44EAA}" srcOrd="23" destOrd="0" presId="urn:microsoft.com/office/officeart/2005/8/layout/cycle8"/>
    <dgm:cxn modelId="{5368899F-819C-4D1E-B773-4DA6A0D249CD}" type="presParOf" srcId="{22C33D1B-4A43-4157-A773-BCE2B932D50B}" destId="{21187A00-3B56-4A45-8C31-CC14E0CD19BE}" srcOrd="24" destOrd="0" presId="urn:microsoft.com/office/officeart/2005/8/layout/cycle8"/>
    <dgm:cxn modelId="{88D228C3-CCB1-4131-834A-94E3DB828AF1}" type="presParOf" srcId="{22C33D1B-4A43-4157-A773-BCE2B932D50B}" destId="{95341070-55A7-440C-BCFC-F48422755D6C}" srcOrd="25" destOrd="0" presId="urn:microsoft.com/office/officeart/2005/8/layout/cycle8"/>
    <dgm:cxn modelId="{F590A3F2-6F7F-4328-85FC-FE2145C96A05}" type="presParOf" srcId="{22C33D1B-4A43-4157-A773-BCE2B932D50B}" destId="{D6D58874-BBFF-478D-9C9E-B471CE3068BC}" srcOrd="26" destOrd="0" presId="urn:microsoft.com/office/officeart/2005/8/layout/cycle8"/>
    <dgm:cxn modelId="{37B7AB0D-B879-48A5-9C58-FD8B68D8F231}" type="presParOf" srcId="{22C33D1B-4A43-4157-A773-BCE2B932D50B}" destId="{28C722D1-CF3F-40A5-B9A7-C8C35B6E154C}" srcOrd="27" destOrd="0" presId="urn:microsoft.com/office/officeart/2005/8/layout/cycle8"/>
    <dgm:cxn modelId="{F42838EB-CFF9-42FB-857A-D6494FB8F5C6}" type="presParOf" srcId="{22C33D1B-4A43-4157-A773-BCE2B932D50B}" destId="{3368452B-7FD7-4A50-85CF-DCAC98AC8451}" srcOrd="28" destOrd="0" presId="urn:microsoft.com/office/officeart/2005/8/layout/cycle8"/>
    <dgm:cxn modelId="{321D37EC-E53E-4C43-AEE4-40D2DB5CC70B}" type="presParOf" srcId="{22C33D1B-4A43-4157-A773-BCE2B932D50B}" destId="{74A7610A-D6BC-4774-B9EB-AEB27EFFEBAA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2A4BB2-62E6-4B91-9017-79512BB55AD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D7A81766-18C3-47F2-8177-315C9CBED7B7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Talent Review</a:t>
          </a:r>
          <a:endParaRPr lang="en-US" dirty="0"/>
        </a:p>
      </dgm:t>
    </dgm:pt>
    <dgm:pt modelId="{2F2BEA87-3160-422D-92A6-879061010336}" type="parTrans" cxnId="{36128687-088D-464C-8C4A-C7B20253053B}">
      <dgm:prSet/>
      <dgm:spPr/>
      <dgm:t>
        <a:bodyPr/>
        <a:lstStyle/>
        <a:p>
          <a:endParaRPr lang="en-US"/>
        </a:p>
      </dgm:t>
    </dgm:pt>
    <dgm:pt modelId="{3009478E-68A7-4CD6-B13C-270C0A2C3BBD}" type="sibTrans" cxnId="{36128687-088D-464C-8C4A-C7B20253053B}">
      <dgm:prSet/>
      <dgm:spPr/>
      <dgm:t>
        <a:bodyPr/>
        <a:lstStyle/>
        <a:p>
          <a:endParaRPr lang="en-US"/>
        </a:p>
      </dgm:t>
    </dgm:pt>
    <dgm:pt modelId="{F611A040-F0CF-47ED-8979-0B63844AC80D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Recruitment and Selection</a:t>
          </a:r>
          <a:endParaRPr lang="en-US" dirty="0"/>
        </a:p>
      </dgm:t>
    </dgm:pt>
    <dgm:pt modelId="{9F619D49-0FF4-4452-8F93-75A86C6F6A5E}" type="parTrans" cxnId="{F1E8D973-E65A-45F2-A65F-397728549126}">
      <dgm:prSet/>
      <dgm:spPr/>
      <dgm:t>
        <a:bodyPr/>
        <a:lstStyle/>
        <a:p>
          <a:endParaRPr lang="en-US"/>
        </a:p>
      </dgm:t>
    </dgm:pt>
    <dgm:pt modelId="{29C6F701-13B6-4C90-9EBF-86F9B246FC60}" type="sibTrans" cxnId="{F1E8D973-E65A-45F2-A65F-397728549126}">
      <dgm:prSet/>
      <dgm:spPr/>
      <dgm:t>
        <a:bodyPr/>
        <a:lstStyle/>
        <a:p>
          <a:endParaRPr lang="en-US"/>
        </a:p>
      </dgm:t>
    </dgm:pt>
    <dgm:pt modelId="{571B1516-D8F0-4549-87F6-0C64A843028F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Training and Development</a:t>
          </a:r>
          <a:endParaRPr lang="en-US" dirty="0"/>
        </a:p>
      </dgm:t>
    </dgm:pt>
    <dgm:pt modelId="{3BD0BEBF-132D-4CC2-9F69-3BD4D0F5BAE7}" type="parTrans" cxnId="{83AD6B21-80D0-4752-83C6-2AD7D5E7DC78}">
      <dgm:prSet/>
      <dgm:spPr/>
      <dgm:t>
        <a:bodyPr/>
        <a:lstStyle/>
        <a:p>
          <a:endParaRPr lang="en-US"/>
        </a:p>
      </dgm:t>
    </dgm:pt>
    <dgm:pt modelId="{C563C5A2-0FBC-4B81-8A9D-1718916164DF}" type="sibTrans" cxnId="{83AD6B21-80D0-4752-83C6-2AD7D5E7DC78}">
      <dgm:prSet/>
      <dgm:spPr/>
      <dgm:t>
        <a:bodyPr/>
        <a:lstStyle/>
        <a:p>
          <a:endParaRPr lang="en-US"/>
        </a:p>
      </dgm:t>
    </dgm:pt>
    <dgm:pt modelId="{7DC84C35-4297-4430-91A2-094A9F78F526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Performance Management</a:t>
          </a:r>
          <a:endParaRPr lang="en-US" dirty="0"/>
        </a:p>
      </dgm:t>
    </dgm:pt>
    <dgm:pt modelId="{7EB3A08F-D94A-4869-82C3-19011F3F04DF}" type="parTrans" cxnId="{A8DCA062-FDF7-4643-A324-DF4973559510}">
      <dgm:prSet/>
      <dgm:spPr/>
      <dgm:t>
        <a:bodyPr/>
        <a:lstStyle/>
        <a:p>
          <a:endParaRPr lang="en-US"/>
        </a:p>
      </dgm:t>
    </dgm:pt>
    <dgm:pt modelId="{83F6788F-02FC-4C9C-917B-34C21DAA5E20}" type="sibTrans" cxnId="{A8DCA062-FDF7-4643-A324-DF4973559510}">
      <dgm:prSet/>
      <dgm:spPr/>
      <dgm:t>
        <a:bodyPr/>
        <a:lstStyle/>
        <a:p>
          <a:endParaRPr lang="en-US"/>
        </a:p>
      </dgm:t>
    </dgm:pt>
    <dgm:pt modelId="{F837C95F-88D9-453A-B9D2-4291C766E92C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Compensation and Rewards</a:t>
          </a:r>
          <a:endParaRPr lang="en-US" dirty="0"/>
        </a:p>
      </dgm:t>
    </dgm:pt>
    <dgm:pt modelId="{A6AB36FA-4425-4F30-99C8-948B22AE756E}" type="parTrans" cxnId="{21B75FED-424E-4AE8-98AC-E7DBAAEE62E5}">
      <dgm:prSet/>
      <dgm:spPr/>
      <dgm:t>
        <a:bodyPr/>
        <a:lstStyle/>
        <a:p>
          <a:endParaRPr lang="en-US"/>
        </a:p>
      </dgm:t>
    </dgm:pt>
    <dgm:pt modelId="{3A32B7D8-C7C1-426A-864E-28766F816998}" type="sibTrans" cxnId="{21B75FED-424E-4AE8-98AC-E7DBAAEE62E5}">
      <dgm:prSet/>
      <dgm:spPr/>
      <dgm:t>
        <a:bodyPr/>
        <a:lstStyle/>
        <a:p>
          <a:endParaRPr lang="en-US"/>
        </a:p>
      </dgm:t>
    </dgm:pt>
    <dgm:pt modelId="{9B1CCFD5-55B9-47E3-ACE7-08DDEF9E79B7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Succession Planning</a:t>
          </a:r>
          <a:endParaRPr lang="en-US" dirty="0"/>
        </a:p>
      </dgm:t>
    </dgm:pt>
    <dgm:pt modelId="{489C1EDA-BBF1-4FD0-934B-AC8A699A7BC3}" type="parTrans" cxnId="{BAA8B3B2-935B-4FB3-AF93-7FD0409C93B8}">
      <dgm:prSet/>
      <dgm:spPr/>
      <dgm:t>
        <a:bodyPr/>
        <a:lstStyle/>
        <a:p>
          <a:endParaRPr lang="en-US"/>
        </a:p>
      </dgm:t>
    </dgm:pt>
    <dgm:pt modelId="{77743111-1B61-4B37-863B-636284CEE079}" type="sibTrans" cxnId="{BAA8B3B2-935B-4FB3-AF93-7FD0409C93B8}">
      <dgm:prSet/>
      <dgm:spPr/>
      <dgm:t>
        <a:bodyPr/>
        <a:lstStyle/>
        <a:p>
          <a:endParaRPr lang="en-US"/>
        </a:p>
      </dgm:t>
    </dgm:pt>
    <dgm:pt modelId="{22C33D1B-4A43-4157-A773-BCE2B932D50B}" type="pres">
      <dgm:prSet presAssocID="{812A4BB2-62E6-4B91-9017-79512BB55AD4}" presName="compositeShape" presStyleCnt="0">
        <dgm:presLayoutVars>
          <dgm:chMax val="7"/>
          <dgm:dir/>
          <dgm:resizeHandles val="exact"/>
        </dgm:presLayoutVars>
      </dgm:prSet>
      <dgm:spPr/>
    </dgm:pt>
    <dgm:pt modelId="{2EE2CC33-AE80-4241-8782-AB96D61CEB02}" type="pres">
      <dgm:prSet presAssocID="{812A4BB2-62E6-4B91-9017-79512BB55AD4}" presName="wedge1" presStyleLbl="node1" presStyleIdx="0" presStyleCnt="6"/>
      <dgm:spPr/>
      <dgm:t>
        <a:bodyPr/>
        <a:lstStyle/>
        <a:p>
          <a:endParaRPr lang="en-US"/>
        </a:p>
      </dgm:t>
    </dgm:pt>
    <dgm:pt modelId="{F256C8BE-247A-4921-9C37-05E68AFB445D}" type="pres">
      <dgm:prSet presAssocID="{812A4BB2-62E6-4B91-9017-79512BB55AD4}" presName="dummy1a" presStyleCnt="0"/>
      <dgm:spPr/>
    </dgm:pt>
    <dgm:pt modelId="{0CF4632D-9609-4ADB-8602-8DDDFB73F9B5}" type="pres">
      <dgm:prSet presAssocID="{812A4BB2-62E6-4B91-9017-79512BB55AD4}" presName="dummy1b" presStyleCnt="0"/>
      <dgm:spPr/>
    </dgm:pt>
    <dgm:pt modelId="{4D648641-495B-4604-BDD0-D8742C604774}" type="pres">
      <dgm:prSet presAssocID="{812A4BB2-62E6-4B91-9017-79512BB55AD4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E7E27-7CF7-43A1-B9B3-9BA19DF2C3F8}" type="pres">
      <dgm:prSet presAssocID="{812A4BB2-62E6-4B91-9017-79512BB55AD4}" presName="wedge2" presStyleLbl="node1" presStyleIdx="1" presStyleCnt="6" custLinFactNeighborX="11111" custLinFactNeighborY="-331"/>
      <dgm:spPr/>
      <dgm:t>
        <a:bodyPr/>
        <a:lstStyle/>
        <a:p>
          <a:endParaRPr lang="en-US"/>
        </a:p>
      </dgm:t>
    </dgm:pt>
    <dgm:pt modelId="{FE714AB6-F543-4819-97C8-92F8A7BCFD9B}" type="pres">
      <dgm:prSet presAssocID="{812A4BB2-62E6-4B91-9017-79512BB55AD4}" presName="dummy2a" presStyleCnt="0"/>
      <dgm:spPr/>
    </dgm:pt>
    <dgm:pt modelId="{416E58EB-4857-4414-8E2A-B4011F5B6826}" type="pres">
      <dgm:prSet presAssocID="{812A4BB2-62E6-4B91-9017-79512BB55AD4}" presName="dummy2b" presStyleCnt="0"/>
      <dgm:spPr/>
    </dgm:pt>
    <dgm:pt modelId="{BB48099F-F03F-4197-8C77-66F1E315C686}" type="pres">
      <dgm:prSet presAssocID="{812A4BB2-62E6-4B91-9017-79512BB55AD4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4A27C8-7BCB-49F2-8BB7-26096D247F6F}" type="pres">
      <dgm:prSet presAssocID="{812A4BB2-62E6-4B91-9017-79512BB55AD4}" presName="wedge3" presStyleLbl="node1" presStyleIdx="2" presStyleCnt="6"/>
      <dgm:spPr/>
      <dgm:t>
        <a:bodyPr/>
        <a:lstStyle/>
        <a:p>
          <a:endParaRPr lang="en-US"/>
        </a:p>
      </dgm:t>
    </dgm:pt>
    <dgm:pt modelId="{C0794B29-E40A-42BB-BCB1-AF4698F147B5}" type="pres">
      <dgm:prSet presAssocID="{812A4BB2-62E6-4B91-9017-79512BB55AD4}" presName="dummy3a" presStyleCnt="0"/>
      <dgm:spPr/>
    </dgm:pt>
    <dgm:pt modelId="{08EA7632-391C-45D0-BAF0-94129964DA28}" type="pres">
      <dgm:prSet presAssocID="{812A4BB2-62E6-4B91-9017-79512BB55AD4}" presName="dummy3b" presStyleCnt="0"/>
      <dgm:spPr/>
    </dgm:pt>
    <dgm:pt modelId="{47FA5C62-4A49-4F07-992A-339B79AE5D1A}" type="pres">
      <dgm:prSet presAssocID="{812A4BB2-62E6-4B91-9017-79512BB55AD4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CB4C1-F37C-430B-BB46-8FF3CBDD75BE}" type="pres">
      <dgm:prSet presAssocID="{812A4BB2-62E6-4B91-9017-79512BB55AD4}" presName="wedge4" presStyleLbl="node1" presStyleIdx="3" presStyleCnt="6"/>
      <dgm:spPr/>
      <dgm:t>
        <a:bodyPr/>
        <a:lstStyle/>
        <a:p>
          <a:endParaRPr lang="en-US"/>
        </a:p>
      </dgm:t>
    </dgm:pt>
    <dgm:pt modelId="{18A69FC5-A51B-4DFF-8613-1920190D8ED2}" type="pres">
      <dgm:prSet presAssocID="{812A4BB2-62E6-4B91-9017-79512BB55AD4}" presName="dummy4a" presStyleCnt="0"/>
      <dgm:spPr/>
    </dgm:pt>
    <dgm:pt modelId="{C327068B-5242-4791-9797-B95636836E85}" type="pres">
      <dgm:prSet presAssocID="{812A4BB2-62E6-4B91-9017-79512BB55AD4}" presName="dummy4b" presStyleCnt="0"/>
      <dgm:spPr/>
    </dgm:pt>
    <dgm:pt modelId="{0A91FE5F-07D0-45DA-B3D0-69682055B6E3}" type="pres">
      <dgm:prSet presAssocID="{812A4BB2-62E6-4B91-9017-79512BB55AD4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F19231-54FD-4D20-BA73-757510E2196A}" type="pres">
      <dgm:prSet presAssocID="{812A4BB2-62E6-4B91-9017-79512BB55AD4}" presName="wedge5" presStyleLbl="node1" presStyleIdx="4" presStyleCnt="6"/>
      <dgm:spPr/>
      <dgm:t>
        <a:bodyPr/>
        <a:lstStyle/>
        <a:p>
          <a:endParaRPr lang="en-US"/>
        </a:p>
      </dgm:t>
    </dgm:pt>
    <dgm:pt modelId="{3FEC29C9-89F5-44BE-AF92-87D55A7868E1}" type="pres">
      <dgm:prSet presAssocID="{812A4BB2-62E6-4B91-9017-79512BB55AD4}" presName="dummy5a" presStyleCnt="0"/>
      <dgm:spPr/>
    </dgm:pt>
    <dgm:pt modelId="{530C6172-AF4B-421F-908E-1E6ACE839075}" type="pres">
      <dgm:prSet presAssocID="{812A4BB2-62E6-4B91-9017-79512BB55AD4}" presName="dummy5b" presStyleCnt="0"/>
      <dgm:spPr/>
    </dgm:pt>
    <dgm:pt modelId="{2D1BC2F1-DA0E-47BA-BD5F-A75DC5D56648}" type="pres">
      <dgm:prSet presAssocID="{812A4BB2-62E6-4B91-9017-79512BB55AD4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EE4DD-5A43-4CFA-9818-0385239F1BA4}" type="pres">
      <dgm:prSet presAssocID="{812A4BB2-62E6-4B91-9017-79512BB55AD4}" presName="wedge6" presStyleLbl="node1" presStyleIdx="5" presStyleCnt="6"/>
      <dgm:spPr/>
      <dgm:t>
        <a:bodyPr/>
        <a:lstStyle/>
        <a:p>
          <a:endParaRPr lang="en-US"/>
        </a:p>
      </dgm:t>
    </dgm:pt>
    <dgm:pt modelId="{FD2DF93E-283F-4FE4-B6F4-01214DBC50DD}" type="pres">
      <dgm:prSet presAssocID="{812A4BB2-62E6-4B91-9017-79512BB55AD4}" presName="dummy6a" presStyleCnt="0"/>
      <dgm:spPr/>
    </dgm:pt>
    <dgm:pt modelId="{34D20553-7A8A-4305-9EAE-0A102571AC9B}" type="pres">
      <dgm:prSet presAssocID="{812A4BB2-62E6-4B91-9017-79512BB55AD4}" presName="dummy6b" presStyleCnt="0"/>
      <dgm:spPr/>
    </dgm:pt>
    <dgm:pt modelId="{07BA8922-F5F8-4E0A-8921-BD5D9FB44EAA}" type="pres">
      <dgm:prSet presAssocID="{812A4BB2-62E6-4B91-9017-79512BB55AD4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187A00-3B56-4A45-8C31-CC14E0CD19BE}" type="pres">
      <dgm:prSet presAssocID="{3009478E-68A7-4CD6-B13C-270C0A2C3BBD}" presName="arrowWedge1" presStyleLbl="fgSibTrans2D1" presStyleIdx="0" presStyleCnt="6"/>
      <dgm:spPr/>
    </dgm:pt>
    <dgm:pt modelId="{95341070-55A7-440C-BCFC-F48422755D6C}" type="pres">
      <dgm:prSet presAssocID="{29C6F701-13B6-4C90-9EBF-86F9B246FC60}" presName="arrowWedge2" presStyleLbl="fgSibTrans2D1" presStyleIdx="1" presStyleCnt="6"/>
      <dgm:spPr/>
    </dgm:pt>
    <dgm:pt modelId="{D6D58874-BBFF-478D-9C9E-B471CE3068BC}" type="pres">
      <dgm:prSet presAssocID="{C563C5A2-0FBC-4B81-8A9D-1718916164DF}" presName="arrowWedge3" presStyleLbl="fgSibTrans2D1" presStyleIdx="2" presStyleCnt="6"/>
      <dgm:spPr/>
    </dgm:pt>
    <dgm:pt modelId="{28C722D1-CF3F-40A5-B9A7-C8C35B6E154C}" type="pres">
      <dgm:prSet presAssocID="{83F6788F-02FC-4C9C-917B-34C21DAA5E20}" presName="arrowWedge4" presStyleLbl="fgSibTrans2D1" presStyleIdx="3" presStyleCnt="6"/>
      <dgm:spPr/>
    </dgm:pt>
    <dgm:pt modelId="{3368452B-7FD7-4A50-85CF-DCAC98AC8451}" type="pres">
      <dgm:prSet presAssocID="{3A32B7D8-C7C1-426A-864E-28766F816998}" presName="arrowWedge5" presStyleLbl="fgSibTrans2D1" presStyleIdx="4" presStyleCnt="6"/>
      <dgm:spPr/>
    </dgm:pt>
    <dgm:pt modelId="{74A7610A-D6BC-4774-B9EB-AEB27EFFEBAA}" type="pres">
      <dgm:prSet presAssocID="{77743111-1B61-4B37-863B-636284CEE079}" presName="arrowWedge6" presStyleLbl="fgSibTrans2D1" presStyleIdx="5" presStyleCnt="6"/>
      <dgm:spPr/>
    </dgm:pt>
  </dgm:ptLst>
  <dgm:cxnLst>
    <dgm:cxn modelId="{7FD54216-D271-4AA5-A05E-1CC4258AA093}" type="presOf" srcId="{9B1CCFD5-55B9-47E3-ACE7-08DDEF9E79B7}" destId="{8EBEE4DD-5A43-4CFA-9818-0385239F1BA4}" srcOrd="0" destOrd="0" presId="urn:microsoft.com/office/officeart/2005/8/layout/cycle8"/>
    <dgm:cxn modelId="{20978358-D29B-4B54-B7A3-27A22B0157D8}" type="presOf" srcId="{D7A81766-18C3-47F2-8177-315C9CBED7B7}" destId="{4D648641-495B-4604-BDD0-D8742C604774}" srcOrd="1" destOrd="0" presId="urn:microsoft.com/office/officeart/2005/8/layout/cycle8"/>
    <dgm:cxn modelId="{C666521E-4B0A-40BC-88D8-A1E04AA4D0F9}" type="presOf" srcId="{F611A040-F0CF-47ED-8979-0B63844AC80D}" destId="{BB48099F-F03F-4197-8C77-66F1E315C686}" srcOrd="1" destOrd="0" presId="urn:microsoft.com/office/officeart/2005/8/layout/cycle8"/>
    <dgm:cxn modelId="{C6AF00E2-C043-4CB9-9F07-AE9BC5DC81B3}" type="presOf" srcId="{F837C95F-88D9-453A-B9D2-4291C766E92C}" destId="{2D1BC2F1-DA0E-47BA-BD5F-A75DC5D56648}" srcOrd="1" destOrd="0" presId="urn:microsoft.com/office/officeart/2005/8/layout/cycle8"/>
    <dgm:cxn modelId="{AD98465D-BCFE-4261-B59B-F130D042541F}" type="presOf" srcId="{D7A81766-18C3-47F2-8177-315C9CBED7B7}" destId="{2EE2CC33-AE80-4241-8782-AB96D61CEB02}" srcOrd="0" destOrd="0" presId="urn:microsoft.com/office/officeart/2005/8/layout/cycle8"/>
    <dgm:cxn modelId="{21B75FED-424E-4AE8-98AC-E7DBAAEE62E5}" srcId="{812A4BB2-62E6-4B91-9017-79512BB55AD4}" destId="{F837C95F-88D9-453A-B9D2-4291C766E92C}" srcOrd="4" destOrd="0" parTransId="{A6AB36FA-4425-4F30-99C8-948B22AE756E}" sibTransId="{3A32B7D8-C7C1-426A-864E-28766F816998}"/>
    <dgm:cxn modelId="{83AD6B21-80D0-4752-83C6-2AD7D5E7DC78}" srcId="{812A4BB2-62E6-4B91-9017-79512BB55AD4}" destId="{571B1516-D8F0-4549-87F6-0C64A843028F}" srcOrd="2" destOrd="0" parTransId="{3BD0BEBF-132D-4CC2-9F69-3BD4D0F5BAE7}" sibTransId="{C563C5A2-0FBC-4B81-8A9D-1718916164DF}"/>
    <dgm:cxn modelId="{9AAB9753-6A0D-475F-A83B-AA3702AB5D05}" type="presOf" srcId="{571B1516-D8F0-4549-87F6-0C64A843028F}" destId="{47FA5C62-4A49-4F07-992A-339B79AE5D1A}" srcOrd="1" destOrd="0" presId="urn:microsoft.com/office/officeart/2005/8/layout/cycle8"/>
    <dgm:cxn modelId="{10E8A393-C1BF-430B-8353-BCF52D84775B}" type="presOf" srcId="{F837C95F-88D9-453A-B9D2-4291C766E92C}" destId="{16F19231-54FD-4D20-BA73-757510E2196A}" srcOrd="0" destOrd="0" presId="urn:microsoft.com/office/officeart/2005/8/layout/cycle8"/>
    <dgm:cxn modelId="{F1E8D973-E65A-45F2-A65F-397728549126}" srcId="{812A4BB2-62E6-4B91-9017-79512BB55AD4}" destId="{F611A040-F0CF-47ED-8979-0B63844AC80D}" srcOrd="1" destOrd="0" parTransId="{9F619D49-0FF4-4452-8F93-75A86C6F6A5E}" sibTransId="{29C6F701-13B6-4C90-9EBF-86F9B246FC60}"/>
    <dgm:cxn modelId="{0AFD92AD-D323-4E05-A6D3-3525DB44EC0C}" type="presOf" srcId="{7DC84C35-4297-4430-91A2-094A9F78F526}" destId="{1F1CB4C1-F37C-430B-BB46-8FF3CBDD75BE}" srcOrd="0" destOrd="0" presId="urn:microsoft.com/office/officeart/2005/8/layout/cycle8"/>
    <dgm:cxn modelId="{2D6738C0-23ED-4255-826B-2768157D355B}" type="presOf" srcId="{812A4BB2-62E6-4B91-9017-79512BB55AD4}" destId="{22C33D1B-4A43-4157-A773-BCE2B932D50B}" srcOrd="0" destOrd="0" presId="urn:microsoft.com/office/officeart/2005/8/layout/cycle8"/>
    <dgm:cxn modelId="{AAE72886-01FB-433B-937A-0EF0C56B1057}" type="presOf" srcId="{F611A040-F0CF-47ED-8979-0B63844AC80D}" destId="{28DE7E27-7CF7-43A1-B9B3-9BA19DF2C3F8}" srcOrd="0" destOrd="0" presId="urn:microsoft.com/office/officeart/2005/8/layout/cycle8"/>
    <dgm:cxn modelId="{E9616246-E9E0-492B-BEC3-4272CF290777}" type="presOf" srcId="{571B1516-D8F0-4549-87F6-0C64A843028F}" destId="{184A27C8-7BCB-49F2-8BB7-26096D247F6F}" srcOrd="0" destOrd="0" presId="urn:microsoft.com/office/officeart/2005/8/layout/cycle8"/>
    <dgm:cxn modelId="{A8DCA062-FDF7-4643-A324-DF4973559510}" srcId="{812A4BB2-62E6-4B91-9017-79512BB55AD4}" destId="{7DC84C35-4297-4430-91A2-094A9F78F526}" srcOrd="3" destOrd="0" parTransId="{7EB3A08F-D94A-4869-82C3-19011F3F04DF}" sibTransId="{83F6788F-02FC-4C9C-917B-34C21DAA5E20}"/>
    <dgm:cxn modelId="{327703E0-FE78-448F-BC95-1EB33882AF7C}" type="presOf" srcId="{9B1CCFD5-55B9-47E3-ACE7-08DDEF9E79B7}" destId="{07BA8922-F5F8-4E0A-8921-BD5D9FB44EAA}" srcOrd="1" destOrd="0" presId="urn:microsoft.com/office/officeart/2005/8/layout/cycle8"/>
    <dgm:cxn modelId="{8E4B7774-EA43-4773-9CB7-2D88E66CF5D3}" type="presOf" srcId="{7DC84C35-4297-4430-91A2-094A9F78F526}" destId="{0A91FE5F-07D0-45DA-B3D0-69682055B6E3}" srcOrd="1" destOrd="0" presId="urn:microsoft.com/office/officeart/2005/8/layout/cycle8"/>
    <dgm:cxn modelId="{36128687-088D-464C-8C4A-C7B20253053B}" srcId="{812A4BB2-62E6-4B91-9017-79512BB55AD4}" destId="{D7A81766-18C3-47F2-8177-315C9CBED7B7}" srcOrd="0" destOrd="0" parTransId="{2F2BEA87-3160-422D-92A6-879061010336}" sibTransId="{3009478E-68A7-4CD6-B13C-270C0A2C3BBD}"/>
    <dgm:cxn modelId="{BAA8B3B2-935B-4FB3-AF93-7FD0409C93B8}" srcId="{812A4BB2-62E6-4B91-9017-79512BB55AD4}" destId="{9B1CCFD5-55B9-47E3-ACE7-08DDEF9E79B7}" srcOrd="5" destOrd="0" parTransId="{489C1EDA-BBF1-4FD0-934B-AC8A699A7BC3}" sibTransId="{77743111-1B61-4B37-863B-636284CEE079}"/>
    <dgm:cxn modelId="{6863E9A4-27DF-4E14-836B-26636DB8E6BF}" type="presParOf" srcId="{22C33D1B-4A43-4157-A773-BCE2B932D50B}" destId="{2EE2CC33-AE80-4241-8782-AB96D61CEB02}" srcOrd="0" destOrd="0" presId="urn:microsoft.com/office/officeart/2005/8/layout/cycle8"/>
    <dgm:cxn modelId="{2DA32D2C-7DDA-48D2-910A-88A5C8D58CD2}" type="presParOf" srcId="{22C33D1B-4A43-4157-A773-BCE2B932D50B}" destId="{F256C8BE-247A-4921-9C37-05E68AFB445D}" srcOrd="1" destOrd="0" presId="urn:microsoft.com/office/officeart/2005/8/layout/cycle8"/>
    <dgm:cxn modelId="{1F105C46-6CBC-47EF-A51B-ABF541F83EC0}" type="presParOf" srcId="{22C33D1B-4A43-4157-A773-BCE2B932D50B}" destId="{0CF4632D-9609-4ADB-8602-8DDDFB73F9B5}" srcOrd="2" destOrd="0" presId="urn:microsoft.com/office/officeart/2005/8/layout/cycle8"/>
    <dgm:cxn modelId="{01F8661B-E17C-45D5-AA54-BD79EC6DA79B}" type="presParOf" srcId="{22C33D1B-4A43-4157-A773-BCE2B932D50B}" destId="{4D648641-495B-4604-BDD0-D8742C604774}" srcOrd="3" destOrd="0" presId="urn:microsoft.com/office/officeart/2005/8/layout/cycle8"/>
    <dgm:cxn modelId="{0378D87B-7048-4D29-9C33-2ECB4D501EB2}" type="presParOf" srcId="{22C33D1B-4A43-4157-A773-BCE2B932D50B}" destId="{28DE7E27-7CF7-43A1-B9B3-9BA19DF2C3F8}" srcOrd="4" destOrd="0" presId="urn:microsoft.com/office/officeart/2005/8/layout/cycle8"/>
    <dgm:cxn modelId="{352FE6EB-A490-4551-AB79-D98F8575B571}" type="presParOf" srcId="{22C33D1B-4A43-4157-A773-BCE2B932D50B}" destId="{FE714AB6-F543-4819-97C8-92F8A7BCFD9B}" srcOrd="5" destOrd="0" presId="urn:microsoft.com/office/officeart/2005/8/layout/cycle8"/>
    <dgm:cxn modelId="{919295AC-0155-42B8-9B08-6424ADC31906}" type="presParOf" srcId="{22C33D1B-4A43-4157-A773-BCE2B932D50B}" destId="{416E58EB-4857-4414-8E2A-B4011F5B6826}" srcOrd="6" destOrd="0" presId="urn:microsoft.com/office/officeart/2005/8/layout/cycle8"/>
    <dgm:cxn modelId="{0993A17B-D0D5-4E23-8702-FA2532822FC3}" type="presParOf" srcId="{22C33D1B-4A43-4157-A773-BCE2B932D50B}" destId="{BB48099F-F03F-4197-8C77-66F1E315C686}" srcOrd="7" destOrd="0" presId="urn:microsoft.com/office/officeart/2005/8/layout/cycle8"/>
    <dgm:cxn modelId="{4D4E2EFF-26CE-4690-A66F-2A14D535F9FA}" type="presParOf" srcId="{22C33D1B-4A43-4157-A773-BCE2B932D50B}" destId="{184A27C8-7BCB-49F2-8BB7-26096D247F6F}" srcOrd="8" destOrd="0" presId="urn:microsoft.com/office/officeart/2005/8/layout/cycle8"/>
    <dgm:cxn modelId="{7DC36155-8D41-4502-A2EF-AD148AC03EF6}" type="presParOf" srcId="{22C33D1B-4A43-4157-A773-BCE2B932D50B}" destId="{C0794B29-E40A-42BB-BCB1-AF4698F147B5}" srcOrd="9" destOrd="0" presId="urn:microsoft.com/office/officeart/2005/8/layout/cycle8"/>
    <dgm:cxn modelId="{6197F50B-D985-4ED3-BF7D-9DC9E07282C4}" type="presParOf" srcId="{22C33D1B-4A43-4157-A773-BCE2B932D50B}" destId="{08EA7632-391C-45D0-BAF0-94129964DA28}" srcOrd="10" destOrd="0" presId="urn:microsoft.com/office/officeart/2005/8/layout/cycle8"/>
    <dgm:cxn modelId="{BD10CC70-190A-4A8A-8035-F82CE4F4123D}" type="presParOf" srcId="{22C33D1B-4A43-4157-A773-BCE2B932D50B}" destId="{47FA5C62-4A49-4F07-992A-339B79AE5D1A}" srcOrd="11" destOrd="0" presId="urn:microsoft.com/office/officeart/2005/8/layout/cycle8"/>
    <dgm:cxn modelId="{9662E048-B502-4ABF-9B7E-5C204CC304AC}" type="presParOf" srcId="{22C33D1B-4A43-4157-A773-BCE2B932D50B}" destId="{1F1CB4C1-F37C-430B-BB46-8FF3CBDD75BE}" srcOrd="12" destOrd="0" presId="urn:microsoft.com/office/officeart/2005/8/layout/cycle8"/>
    <dgm:cxn modelId="{C231A0C9-4084-4208-BD00-FFE911436F56}" type="presParOf" srcId="{22C33D1B-4A43-4157-A773-BCE2B932D50B}" destId="{18A69FC5-A51B-4DFF-8613-1920190D8ED2}" srcOrd="13" destOrd="0" presId="urn:microsoft.com/office/officeart/2005/8/layout/cycle8"/>
    <dgm:cxn modelId="{4ED45351-2437-460C-9B20-ADEA82E3EF17}" type="presParOf" srcId="{22C33D1B-4A43-4157-A773-BCE2B932D50B}" destId="{C327068B-5242-4791-9797-B95636836E85}" srcOrd="14" destOrd="0" presId="urn:microsoft.com/office/officeart/2005/8/layout/cycle8"/>
    <dgm:cxn modelId="{A9D96273-05A6-4876-977B-7FA1C68566E3}" type="presParOf" srcId="{22C33D1B-4A43-4157-A773-BCE2B932D50B}" destId="{0A91FE5F-07D0-45DA-B3D0-69682055B6E3}" srcOrd="15" destOrd="0" presId="urn:microsoft.com/office/officeart/2005/8/layout/cycle8"/>
    <dgm:cxn modelId="{C68FE8EC-0219-4472-908D-B6031C4B37A7}" type="presParOf" srcId="{22C33D1B-4A43-4157-A773-BCE2B932D50B}" destId="{16F19231-54FD-4D20-BA73-757510E2196A}" srcOrd="16" destOrd="0" presId="urn:microsoft.com/office/officeart/2005/8/layout/cycle8"/>
    <dgm:cxn modelId="{60C34DCC-D186-4013-AA0D-5F478BFFFBE0}" type="presParOf" srcId="{22C33D1B-4A43-4157-A773-BCE2B932D50B}" destId="{3FEC29C9-89F5-44BE-AF92-87D55A7868E1}" srcOrd="17" destOrd="0" presId="urn:microsoft.com/office/officeart/2005/8/layout/cycle8"/>
    <dgm:cxn modelId="{C6A92AB3-246D-4261-8F29-E1086369DEA1}" type="presParOf" srcId="{22C33D1B-4A43-4157-A773-BCE2B932D50B}" destId="{530C6172-AF4B-421F-908E-1E6ACE839075}" srcOrd="18" destOrd="0" presId="urn:microsoft.com/office/officeart/2005/8/layout/cycle8"/>
    <dgm:cxn modelId="{FAB24D6B-0677-4741-9133-D0CBAF55A149}" type="presParOf" srcId="{22C33D1B-4A43-4157-A773-BCE2B932D50B}" destId="{2D1BC2F1-DA0E-47BA-BD5F-A75DC5D56648}" srcOrd="19" destOrd="0" presId="urn:microsoft.com/office/officeart/2005/8/layout/cycle8"/>
    <dgm:cxn modelId="{C950FA4A-9972-43A7-A4C2-435138353AD2}" type="presParOf" srcId="{22C33D1B-4A43-4157-A773-BCE2B932D50B}" destId="{8EBEE4DD-5A43-4CFA-9818-0385239F1BA4}" srcOrd="20" destOrd="0" presId="urn:microsoft.com/office/officeart/2005/8/layout/cycle8"/>
    <dgm:cxn modelId="{0B3638F3-C5A8-4F49-ADBF-AD41C28545FE}" type="presParOf" srcId="{22C33D1B-4A43-4157-A773-BCE2B932D50B}" destId="{FD2DF93E-283F-4FE4-B6F4-01214DBC50DD}" srcOrd="21" destOrd="0" presId="urn:microsoft.com/office/officeart/2005/8/layout/cycle8"/>
    <dgm:cxn modelId="{2DDE5CAF-0004-41E3-9176-1B5A44410953}" type="presParOf" srcId="{22C33D1B-4A43-4157-A773-BCE2B932D50B}" destId="{34D20553-7A8A-4305-9EAE-0A102571AC9B}" srcOrd="22" destOrd="0" presId="urn:microsoft.com/office/officeart/2005/8/layout/cycle8"/>
    <dgm:cxn modelId="{8E2861B9-4516-4FCC-8242-D667A3341191}" type="presParOf" srcId="{22C33D1B-4A43-4157-A773-BCE2B932D50B}" destId="{07BA8922-F5F8-4E0A-8921-BD5D9FB44EAA}" srcOrd="23" destOrd="0" presId="urn:microsoft.com/office/officeart/2005/8/layout/cycle8"/>
    <dgm:cxn modelId="{C1191B7D-0DF5-490F-8E4A-145EF024C896}" type="presParOf" srcId="{22C33D1B-4A43-4157-A773-BCE2B932D50B}" destId="{21187A00-3B56-4A45-8C31-CC14E0CD19BE}" srcOrd="24" destOrd="0" presId="urn:microsoft.com/office/officeart/2005/8/layout/cycle8"/>
    <dgm:cxn modelId="{5E8980AF-F494-4147-906D-525EAB05F59F}" type="presParOf" srcId="{22C33D1B-4A43-4157-A773-BCE2B932D50B}" destId="{95341070-55A7-440C-BCFC-F48422755D6C}" srcOrd="25" destOrd="0" presId="urn:microsoft.com/office/officeart/2005/8/layout/cycle8"/>
    <dgm:cxn modelId="{F6EE0490-BBE6-4C9E-8114-553A3AAF008C}" type="presParOf" srcId="{22C33D1B-4A43-4157-A773-BCE2B932D50B}" destId="{D6D58874-BBFF-478D-9C9E-B471CE3068BC}" srcOrd="26" destOrd="0" presId="urn:microsoft.com/office/officeart/2005/8/layout/cycle8"/>
    <dgm:cxn modelId="{5ED235A5-4AE5-4B82-9196-62BD7FB56803}" type="presParOf" srcId="{22C33D1B-4A43-4157-A773-BCE2B932D50B}" destId="{28C722D1-CF3F-40A5-B9A7-C8C35B6E154C}" srcOrd="27" destOrd="0" presId="urn:microsoft.com/office/officeart/2005/8/layout/cycle8"/>
    <dgm:cxn modelId="{E05C358C-5593-4C76-B76D-5193AACA98F4}" type="presParOf" srcId="{22C33D1B-4A43-4157-A773-BCE2B932D50B}" destId="{3368452B-7FD7-4A50-85CF-DCAC98AC8451}" srcOrd="28" destOrd="0" presId="urn:microsoft.com/office/officeart/2005/8/layout/cycle8"/>
    <dgm:cxn modelId="{25AA8708-FB87-4432-BDCB-EEC41237276F}" type="presParOf" srcId="{22C33D1B-4A43-4157-A773-BCE2B932D50B}" destId="{74A7610A-D6BC-4774-B9EB-AEB27EFFEBAA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2A4BB2-62E6-4B91-9017-79512BB55AD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D7A81766-18C3-47F2-8177-315C9CBED7B7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Talent Review</a:t>
          </a:r>
          <a:endParaRPr lang="en-US" dirty="0"/>
        </a:p>
      </dgm:t>
    </dgm:pt>
    <dgm:pt modelId="{2F2BEA87-3160-422D-92A6-879061010336}" type="parTrans" cxnId="{36128687-088D-464C-8C4A-C7B20253053B}">
      <dgm:prSet/>
      <dgm:spPr/>
      <dgm:t>
        <a:bodyPr/>
        <a:lstStyle/>
        <a:p>
          <a:endParaRPr lang="en-US"/>
        </a:p>
      </dgm:t>
    </dgm:pt>
    <dgm:pt modelId="{3009478E-68A7-4CD6-B13C-270C0A2C3BBD}" type="sibTrans" cxnId="{36128687-088D-464C-8C4A-C7B20253053B}">
      <dgm:prSet/>
      <dgm:spPr/>
      <dgm:t>
        <a:bodyPr/>
        <a:lstStyle/>
        <a:p>
          <a:endParaRPr lang="en-US"/>
        </a:p>
      </dgm:t>
    </dgm:pt>
    <dgm:pt modelId="{F611A040-F0CF-47ED-8979-0B63844AC80D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Recruitment and Selection</a:t>
          </a:r>
          <a:endParaRPr lang="en-US" dirty="0"/>
        </a:p>
      </dgm:t>
    </dgm:pt>
    <dgm:pt modelId="{9F619D49-0FF4-4452-8F93-75A86C6F6A5E}" type="parTrans" cxnId="{F1E8D973-E65A-45F2-A65F-397728549126}">
      <dgm:prSet/>
      <dgm:spPr/>
      <dgm:t>
        <a:bodyPr/>
        <a:lstStyle/>
        <a:p>
          <a:endParaRPr lang="en-US"/>
        </a:p>
      </dgm:t>
    </dgm:pt>
    <dgm:pt modelId="{29C6F701-13B6-4C90-9EBF-86F9B246FC60}" type="sibTrans" cxnId="{F1E8D973-E65A-45F2-A65F-397728549126}">
      <dgm:prSet/>
      <dgm:spPr/>
      <dgm:t>
        <a:bodyPr/>
        <a:lstStyle/>
        <a:p>
          <a:endParaRPr lang="en-US"/>
        </a:p>
      </dgm:t>
    </dgm:pt>
    <dgm:pt modelId="{571B1516-D8F0-4549-87F6-0C64A843028F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Training and Development</a:t>
          </a:r>
          <a:endParaRPr lang="en-US" dirty="0"/>
        </a:p>
      </dgm:t>
    </dgm:pt>
    <dgm:pt modelId="{3BD0BEBF-132D-4CC2-9F69-3BD4D0F5BAE7}" type="parTrans" cxnId="{83AD6B21-80D0-4752-83C6-2AD7D5E7DC78}">
      <dgm:prSet/>
      <dgm:spPr/>
      <dgm:t>
        <a:bodyPr/>
        <a:lstStyle/>
        <a:p>
          <a:endParaRPr lang="en-US"/>
        </a:p>
      </dgm:t>
    </dgm:pt>
    <dgm:pt modelId="{C563C5A2-0FBC-4B81-8A9D-1718916164DF}" type="sibTrans" cxnId="{83AD6B21-80D0-4752-83C6-2AD7D5E7DC78}">
      <dgm:prSet/>
      <dgm:spPr/>
      <dgm:t>
        <a:bodyPr/>
        <a:lstStyle/>
        <a:p>
          <a:endParaRPr lang="en-US"/>
        </a:p>
      </dgm:t>
    </dgm:pt>
    <dgm:pt modelId="{7DC84C35-4297-4430-91A2-094A9F78F526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Performance Management</a:t>
          </a:r>
          <a:endParaRPr lang="en-US" dirty="0"/>
        </a:p>
      </dgm:t>
    </dgm:pt>
    <dgm:pt modelId="{7EB3A08F-D94A-4869-82C3-19011F3F04DF}" type="parTrans" cxnId="{A8DCA062-FDF7-4643-A324-DF4973559510}">
      <dgm:prSet/>
      <dgm:spPr/>
      <dgm:t>
        <a:bodyPr/>
        <a:lstStyle/>
        <a:p>
          <a:endParaRPr lang="en-US"/>
        </a:p>
      </dgm:t>
    </dgm:pt>
    <dgm:pt modelId="{83F6788F-02FC-4C9C-917B-34C21DAA5E20}" type="sibTrans" cxnId="{A8DCA062-FDF7-4643-A324-DF4973559510}">
      <dgm:prSet/>
      <dgm:spPr/>
      <dgm:t>
        <a:bodyPr/>
        <a:lstStyle/>
        <a:p>
          <a:endParaRPr lang="en-US"/>
        </a:p>
      </dgm:t>
    </dgm:pt>
    <dgm:pt modelId="{F837C95F-88D9-453A-B9D2-4291C766E92C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Compensation and Rewards</a:t>
          </a:r>
          <a:endParaRPr lang="en-US" dirty="0"/>
        </a:p>
      </dgm:t>
    </dgm:pt>
    <dgm:pt modelId="{A6AB36FA-4425-4F30-99C8-948B22AE756E}" type="parTrans" cxnId="{21B75FED-424E-4AE8-98AC-E7DBAAEE62E5}">
      <dgm:prSet/>
      <dgm:spPr/>
      <dgm:t>
        <a:bodyPr/>
        <a:lstStyle/>
        <a:p>
          <a:endParaRPr lang="en-US"/>
        </a:p>
      </dgm:t>
    </dgm:pt>
    <dgm:pt modelId="{3A32B7D8-C7C1-426A-864E-28766F816998}" type="sibTrans" cxnId="{21B75FED-424E-4AE8-98AC-E7DBAAEE62E5}">
      <dgm:prSet/>
      <dgm:spPr/>
      <dgm:t>
        <a:bodyPr/>
        <a:lstStyle/>
        <a:p>
          <a:endParaRPr lang="en-US"/>
        </a:p>
      </dgm:t>
    </dgm:pt>
    <dgm:pt modelId="{9B1CCFD5-55B9-47E3-ACE7-08DDEF9E79B7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Succession Planning</a:t>
          </a:r>
          <a:endParaRPr lang="en-US" dirty="0"/>
        </a:p>
      </dgm:t>
    </dgm:pt>
    <dgm:pt modelId="{489C1EDA-BBF1-4FD0-934B-AC8A699A7BC3}" type="parTrans" cxnId="{BAA8B3B2-935B-4FB3-AF93-7FD0409C93B8}">
      <dgm:prSet/>
      <dgm:spPr/>
      <dgm:t>
        <a:bodyPr/>
        <a:lstStyle/>
        <a:p>
          <a:endParaRPr lang="en-US"/>
        </a:p>
      </dgm:t>
    </dgm:pt>
    <dgm:pt modelId="{77743111-1B61-4B37-863B-636284CEE079}" type="sibTrans" cxnId="{BAA8B3B2-935B-4FB3-AF93-7FD0409C93B8}">
      <dgm:prSet/>
      <dgm:spPr/>
      <dgm:t>
        <a:bodyPr/>
        <a:lstStyle/>
        <a:p>
          <a:endParaRPr lang="en-US"/>
        </a:p>
      </dgm:t>
    </dgm:pt>
    <dgm:pt modelId="{22C33D1B-4A43-4157-A773-BCE2B932D50B}" type="pres">
      <dgm:prSet presAssocID="{812A4BB2-62E6-4B91-9017-79512BB55AD4}" presName="compositeShape" presStyleCnt="0">
        <dgm:presLayoutVars>
          <dgm:chMax val="7"/>
          <dgm:dir/>
          <dgm:resizeHandles val="exact"/>
        </dgm:presLayoutVars>
      </dgm:prSet>
      <dgm:spPr/>
    </dgm:pt>
    <dgm:pt modelId="{2EE2CC33-AE80-4241-8782-AB96D61CEB02}" type="pres">
      <dgm:prSet presAssocID="{812A4BB2-62E6-4B91-9017-79512BB55AD4}" presName="wedge1" presStyleLbl="node1" presStyleIdx="0" presStyleCnt="6"/>
      <dgm:spPr/>
      <dgm:t>
        <a:bodyPr/>
        <a:lstStyle/>
        <a:p>
          <a:endParaRPr lang="en-US"/>
        </a:p>
      </dgm:t>
    </dgm:pt>
    <dgm:pt modelId="{F256C8BE-247A-4921-9C37-05E68AFB445D}" type="pres">
      <dgm:prSet presAssocID="{812A4BB2-62E6-4B91-9017-79512BB55AD4}" presName="dummy1a" presStyleCnt="0"/>
      <dgm:spPr/>
    </dgm:pt>
    <dgm:pt modelId="{0CF4632D-9609-4ADB-8602-8DDDFB73F9B5}" type="pres">
      <dgm:prSet presAssocID="{812A4BB2-62E6-4B91-9017-79512BB55AD4}" presName="dummy1b" presStyleCnt="0"/>
      <dgm:spPr/>
    </dgm:pt>
    <dgm:pt modelId="{4D648641-495B-4604-BDD0-D8742C604774}" type="pres">
      <dgm:prSet presAssocID="{812A4BB2-62E6-4B91-9017-79512BB55AD4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E7E27-7CF7-43A1-B9B3-9BA19DF2C3F8}" type="pres">
      <dgm:prSet presAssocID="{812A4BB2-62E6-4B91-9017-79512BB55AD4}" presName="wedge2" presStyleLbl="node1" presStyleIdx="1" presStyleCnt="6" custLinFactNeighborX="11111" custLinFactNeighborY="-331"/>
      <dgm:spPr/>
      <dgm:t>
        <a:bodyPr/>
        <a:lstStyle/>
        <a:p>
          <a:endParaRPr lang="en-US"/>
        </a:p>
      </dgm:t>
    </dgm:pt>
    <dgm:pt modelId="{FE714AB6-F543-4819-97C8-92F8A7BCFD9B}" type="pres">
      <dgm:prSet presAssocID="{812A4BB2-62E6-4B91-9017-79512BB55AD4}" presName="dummy2a" presStyleCnt="0"/>
      <dgm:spPr/>
    </dgm:pt>
    <dgm:pt modelId="{416E58EB-4857-4414-8E2A-B4011F5B6826}" type="pres">
      <dgm:prSet presAssocID="{812A4BB2-62E6-4B91-9017-79512BB55AD4}" presName="dummy2b" presStyleCnt="0"/>
      <dgm:spPr/>
    </dgm:pt>
    <dgm:pt modelId="{BB48099F-F03F-4197-8C77-66F1E315C686}" type="pres">
      <dgm:prSet presAssocID="{812A4BB2-62E6-4B91-9017-79512BB55AD4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4A27C8-7BCB-49F2-8BB7-26096D247F6F}" type="pres">
      <dgm:prSet presAssocID="{812A4BB2-62E6-4B91-9017-79512BB55AD4}" presName="wedge3" presStyleLbl="node1" presStyleIdx="2" presStyleCnt="6"/>
      <dgm:spPr/>
      <dgm:t>
        <a:bodyPr/>
        <a:lstStyle/>
        <a:p>
          <a:endParaRPr lang="en-US"/>
        </a:p>
      </dgm:t>
    </dgm:pt>
    <dgm:pt modelId="{C0794B29-E40A-42BB-BCB1-AF4698F147B5}" type="pres">
      <dgm:prSet presAssocID="{812A4BB2-62E6-4B91-9017-79512BB55AD4}" presName="dummy3a" presStyleCnt="0"/>
      <dgm:spPr/>
    </dgm:pt>
    <dgm:pt modelId="{08EA7632-391C-45D0-BAF0-94129964DA28}" type="pres">
      <dgm:prSet presAssocID="{812A4BB2-62E6-4B91-9017-79512BB55AD4}" presName="dummy3b" presStyleCnt="0"/>
      <dgm:spPr/>
    </dgm:pt>
    <dgm:pt modelId="{47FA5C62-4A49-4F07-992A-339B79AE5D1A}" type="pres">
      <dgm:prSet presAssocID="{812A4BB2-62E6-4B91-9017-79512BB55AD4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CB4C1-F37C-430B-BB46-8FF3CBDD75BE}" type="pres">
      <dgm:prSet presAssocID="{812A4BB2-62E6-4B91-9017-79512BB55AD4}" presName="wedge4" presStyleLbl="node1" presStyleIdx="3" presStyleCnt="6"/>
      <dgm:spPr/>
      <dgm:t>
        <a:bodyPr/>
        <a:lstStyle/>
        <a:p>
          <a:endParaRPr lang="en-US"/>
        </a:p>
      </dgm:t>
    </dgm:pt>
    <dgm:pt modelId="{18A69FC5-A51B-4DFF-8613-1920190D8ED2}" type="pres">
      <dgm:prSet presAssocID="{812A4BB2-62E6-4B91-9017-79512BB55AD4}" presName="dummy4a" presStyleCnt="0"/>
      <dgm:spPr/>
    </dgm:pt>
    <dgm:pt modelId="{C327068B-5242-4791-9797-B95636836E85}" type="pres">
      <dgm:prSet presAssocID="{812A4BB2-62E6-4B91-9017-79512BB55AD4}" presName="dummy4b" presStyleCnt="0"/>
      <dgm:spPr/>
    </dgm:pt>
    <dgm:pt modelId="{0A91FE5F-07D0-45DA-B3D0-69682055B6E3}" type="pres">
      <dgm:prSet presAssocID="{812A4BB2-62E6-4B91-9017-79512BB55AD4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F19231-54FD-4D20-BA73-757510E2196A}" type="pres">
      <dgm:prSet presAssocID="{812A4BB2-62E6-4B91-9017-79512BB55AD4}" presName="wedge5" presStyleLbl="node1" presStyleIdx="4" presStyleCnt="6" custLinFactNeighborX="-11111" custLinFactNeighborY="1297"/>
      <dgm:spPr/>
      <dgm:t>
        <a:bodyPr/>
        <a:lstStyle/>
        <a:p>
          <a:endParaRPr lang="en-US"/>
        </a:p>
      </dgm:t>
    </dgm:pt>
    <dgm:pt modelId="{3FEC29C9-89F5-44BE-AF92-87D55A7868E1}" type="pres">
      <dgm:prSet presAssocID="{812A4BB2-62E6-4B91-9017-79512BB55AD4}" presName="dummy5a" presStyleCnt="0"/>
      <dgm:spPr/>
    </dgm:pt>
    <dgm:pt modelId="{530C6172-AF4B-421F-908E-1E6ACE839075}" type="pres">
      <dgm:prSet presAssocID="{812A4BB2-62E6-4B91-9017-79512BB55AD4}" presName="dummy5b" presStyleCnt="0"/>
      <dgm:spPr/>
    </dgm:pt>
    <dgm:pt modelId="{2D1BC2F1-DA0E-47BA-BD5F-A75DC5D56648}" type="pres">
      <dgm:prSet presAssocID="{812A4BB2-62E6-4B91-9017-79512BB55AD4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EE4DD-5A43-4CFA-9818-0385239F1BA4}" type="pres">
      <dgm:prSet presAssocID="{812A4BB2-62E6-4B91-9017-79512BB55AD4}" presName="wedge6" presStyleLbl="node1" presStyleIdx="5" presStyleCnt="6"/>
      <dgm:spPr/>
      <dgm:t>
        <a:bodyPr/>
        <a:lstStyle/>
        <a:p>
          <a:endParaRPr lang="en-US"/>
        </a:p>
      </dgm:t>
    </dgm:pt>
    <dgm:pt modelId="{FD2DF93E-283F-4FE4-B6F4-01214DBC50DD}" type="pres">
      <dgm:prSet presAssocID="{812A4BB2-62E6-4B91-9017-79512BB55AD4}" presName="dummy6a" presStyleCnt="0"/>
      <dgm:spPr/>
    </dgm:pt>
    <dgm:pt modelId="{34D20553-7A8A-4305-9EAE-0A102571AC9B}" type="pres">
      <dgm:prSet presAssocID="{812A4BB2-62E6-4B91-9017-79512BB55AD4}" presName="dummy6b" presStyleCnt="0"/>
      <dgm:spPr/>
    </dgm:pt>
    <dgm:pt modelId="{07BA8922-F5F8-4E0A-8921-BD5D9FB44EAA}" type="pres">
      <dgm:prSet presAssocID="{812A4BB2-62E6-4B91-9017-79512BB55AD4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187A00-3B56-4A45-8C31-CC14E0CD19BE}" type="pres">
      <dgm:prSet presAssocID="{3009478E-68A7-4CD6-B13C-270C0A2C3BBD}" presName="arrowWedge1" presStyleLbl="fgSibTrans2D1" presStyleIdx="0" presStyleCnt="6"/>
      <dgm:spPr/>
    </dgm:pt>
    <dgm:pt modelId="{95341070-55A7-440C-BCFC-F48422755D6C}" type="pres">
      <dgm:prSet presAssocID="{29C6F701-13B6-4C90-9EBF-86F9B246FC60}" presName="arrowWedge2" presStyleLbl="fgSibTrans2D1" presStyleIdx="1" presStyleCnt="6"/>
      <dgm:spPr/>
    </dgm:pt>
    <dgm:pt modelId="{D6D58874-BBFF-478D-9C9E-B471CE3068BC}" type="pres">
      <dgm:prSet presAssocID="{C563C5A2-0FBC-4B81-8A9D-1718916164DF}" presName="arrowWedge3" presStyleLbl="fgSibTrans2D1" presStyleIdx="2" presStyleCnt="6"/>
      <dgm:spPr/>
    </dgm:pt>
    <dgm:pt modelId="{28C722D1-CF3F-40A5-B9A7-C8C35B6E154C}" type="pres">
      <dgm:prSet presAssocID="{83F6788F-02FC-4C9C-917B-34C21DAA5E20}" presName="arrowWedge4" presStyleLbl="fgSibTrans2D1" presStyleIdx="3" presStyleCnt="6"/>
      <dgm:spPr/>
    </dgm:pt>
    <dgm:pt modelId="{3368452B-7FD7-4A50-85CF-DCAC98AC8451}" type="pres">
      <dgm:prSet presAssocID="{3A32B7D8-C7C1-426A-864E-28766F816998}" presName="arrowWedge5" presStyleLbl="fgSibTrans2D1" presStyleIdx="4" presStyleCnt="6"/>
      <dgm:spPr/>
    </dgm:pt>
    <dgm:pt modelId="{74A7610A-D6BC-4774-B9EB-AEB27EFFEBAA}" type="pres">
      <dgm:prSet presAssocID="{77743111-1B61-4B37-863B-636284CEE079}" presName="arrowWedge6" presStyleLbl="fgSibTrans2D1" presStyleIdx="5" presStyleCnt="6"/>
      <dgm:spPr/>
    </dgm:pt>
  </dgm:ptLst>
  <dgm:cxnLst>
    <dgm:cxn modelId="{A1B741B8-B78B-4C46-95E8-D649AEEA76E3}" type="presOf" srcId="{F611A040-F0CF-47ED-8979-0B63844AC80D}" destId="{BB48099F-F03F-4197-8C77-66F1E315C686}" srcOrd="1" destOrd="0" presId="urn:microsoft.com/office/officeart/2005/8/layout/cycle8"/>
    <dgm:cxn modelId="{D93FF4FD-DEF3-4BC4-B7C2-39169301A152}" type="presOf" srcId="{7DC84C35-4297-4430-91A2-094A9F78F526}" destId="{1F1CB4C1-F37C-430B-BB46-8FF3CBDD75BE}" srcOrd="0" destOrd="0" presId="urn:microsoft.com/office/officeart/2005/8/layout/cycle8"/>
    <dgm:cxn modelId="{11AAF274-0E91-451B-AD00-27581F931FF4}" type="presOf" srcId="{9B1CCFD5-55B9-47E3-ACE7-08DDEF9E79B7}" destId="{07BA8922-F5F8-4E0A-8921-BD5D9FB44EAA}" srcOrd="1" destOrd="0" presId="urn:microsoft.com/office/officeart/2005/8/layout/cycle8"/>
    <dgm:cxn modelId="{923B0BCC-146E-45DE-A03D-C8B44425AF15}" type="presOf" srcId="{D7A81766-18C3-47F2-8177-315C9CBED7B7}" destId="{4D648641-495B-4604-BDD0-D8742C604774}" srcOrd="1" destOrd="0" presId="urn:microsoft.com/office/officeart/2005/8/layout/cycle8"/>
    <dgm:cxn modelId="{8066617E-35C0-4BEA-B2D3-75461332C392}" type="presOf" srcId="{F837C95F-88D9-453A-B9D2-4291C766E92C}" destId="{2D1BC2F1-DA0E-47BA-BD5F-A75DC5D56648}" srcOrd="1" destOrd="0" presId="urn:microsoft.com/office/officeart/2005/8/layout/cycle8"/>
    <dgm:cxn modelId="{35324862-3471-4ED1-B723-CFE786BCA50C}" type="presOf" srcId="{7DC84C35-4297-4430-91A2-094A9F78F526}" destId="{0A91FE5F-07D0-45DA-B3D0-69682055B6E3}" srcOrd="1" destOrd="0" presId="urn:microsoft.com/office/officeart/2005/8/layout/cycle8"/>
    <dgm:cxn modelId="{21B75FED-424E-4AE8-98AC-E7DBAAEE62E5}" srcId="{812A4BB2-62E6-4B91-9017-79512BB55AD4}" destId="{F837C95F-88D9-453A-B9D2-4291C766E92C}" srcOrd="4" destOrd="0" parTransId="{A6AB36FA-4425-4F30-99C8-948B22AE756E}" sibTransId="{3A32B7D8-C7C1-426A-864E-28766F816998}"/>
    <dgm:cxn modelId="{695FB12A-8DF5-47F0-B850-F31000D7E5F4}" type="presOf" srcId="{D7A81766-18C3-47F2-8177-315C9CBED7B7}" destId="{2EE2CC33-AE80-4241-8782-AB96D61CEB02}" srcOrd="0" destOrd="0" presId="urn:microsoft.com/office/officeart/2005/8/layout/cycle8"/>
    <dgm:cxn modelId="{83AD6B21-80D0-4752-83C6-2AD7D5E7DC78}" srcId="{812A4BB2-62E6-4B91-9017-79512BB55AD4}" destId="{571B1516-D8F0-4549-87F6-0C64A843028F}" srcOrd="2" destOrd="0" parTransId="{3BD0BEBF-132D-4CC2-9F69-3BD4D0F5BAE7}" sibTransId="{C563C5A2-0FBC-4B81-8A9D-1718916164DF}"/>
    <dgm:cxn modelId="{3583A65E-0CD1-4107-B6D4-E01C71D8729E}" type="presOf" srcId="{571B1516-D8F0-4549-87F6-0C64A843028F}" destId="{47FA5C62-4A49-4F07-992A-339B79AE5D1A}" srcOrd="1" destOrd="0" presId="urn:microsoft.com/office/officeart/2005/8/layout/cycle8"/>
    <dgm:cxn modelId="{F1E8D973-E65A-45F2-A65F-397728549126}" srcId="{812A4BB2-62E6-4B91-9017-79512BB55AD4}" destId="{F611A040-F0CF-47ED-8979-0B63844AC80D}" srcOrd="1" destOrd="0" parTransId="{9F619D49-0FF4-4452-8F93-75A86C6F6A5E}" sibTransId="{29C6F701-13B6-4C90-9EBF-86F9B246FC60}"/>
    <dgm:cxn modelId="{D5361F78-B6F6-4CB6-98F1-8B401E30EA60}" type="presOf" srcId="{812A4BB2-62E6-4B91-9017-79512BB55AD4}" destId="{22C33D1B-4A43-4157-A773-BCE2B932D50B}" srcOrd="0" destOrd="0" presId="urn:microsoft.com/office/officeart/2005/8/layout/cycle8"/>
    <dgm:cxn modelId="{A8DCA062-FDF7-4643-A324-DF4973559510}" srcId="{812A4BB2-62E6-4B91-9017-79512BB55AD4}" destId="{7DC84C35-4297-4430-91A2-094A9F78F526}" srcOrd="3" destOrd="0" parTransId="{7EB3A08F-D94A-4869-82C3-19011F3F04DF}" sibTransId="{83F6788F-02FC-4C9C-917B-34C21DAA5E20}"/>
    <dgm:cxn modelId="{6B4A99C0-F6E5-4BDE-8DF3-158FDD10D962}" type="presOf" srcId="{F837C95F-88D9-453A-B9D2-4291C766E92C}" destId="{16F19231-54FD-4D20-BA73-757510E2196A}" srcOrd="0" destOrd="0" presId="urn:microsoft.com/office/officeart/2005/8/layout/cycle8"/>
    <dgm:cxn modelId="{770E887C-81ED-418C-862A-1968EB062AFE}" type="presOf" srcId="{571B1516-D8F0-4549-87F6-0C64A843028F}" destId="{184A27C8-7BCB-49F2-8BB7-26096D247F6F}" srcOrd="0" destOrd="0" presId="urn:microsoft.com/office/officeart/2005/8/layout/cycle8"/>
    <dgm:cxn modelId="{B2BBD880-7C3C-4679-A3E0-BCCD970FEDE5}" type="presOf" srcId="{9B1CCFD5-55B9-47E3-ACE7-08DDEF9E79B7}" destId="{8EBEE4DD-5A43-4CFA-9818-0385239F1BA4}" srcOrd="0" destOrd="0" presId="urn:microsoft.com/office/officeart/2005/8/layout/cycle8"/>
    <dgm:cxn modelId="{36128687-088D-464C-8C4A-C7B20253053B}" srcId="{812A4BB2-62E6-4B91-9017-79512BB55AD4}" destId="{D7A81766-18C3-47F2-8177-315C9CBED7B7}" srcOrd="0" destOrd="0" parTransId="{2F2BEA87-3160-422D-92A6-879061010336}" sibTransId="{3009478E-68A7-4CD6-B13C-270C0A2C3BBD}"/>
    <dgm:cxn modelId="{9466EC81-C98F-4C35-B738-D4112B387438}" type="presOf" srcId="{F611A040-F0CF-47ED-8979-0B63844AC80D}" destId="{28DE7E27-7CF7-43A1-B9B3-9BA19DF2C3F8}" srcOrd="0" destOrd="0" presId="urn:microsoft.com/office/officeart/2005/8/layout/cycle8"/>
    <dgm:cxn modelId="{BAA8B3B2-935B-4FB3-AF93-7FD0409C93B8}" srcId="{812A4BB2-62E6-4B91-9017-79512BB55AD4}" destId="{9B1CCFD5-55B9-47E3-ACE7-08DDEF9E79B7}" srcOrd="5" destOrd="0" parTransId="{489C1EDA-BBF1-4FD0-934B-AC8A699A7BC3}" sibTransId="{77743111-1B61-4B37-863B-636284CEE079}"/>
    <dgm:cxn modelId="{9EAB25EC-5707-4FDD-93DE-55685F3DFD35}" type="presParOf" srcId="{22C33D1B-4A43-4157-A773-BCE2B932D50B}" destId="{2EE2CC33-AE80-4241-8782-AB96D61CEB02}" srcOrd="0" destOrd="0" presId="urn:microsoft.com/office/officeart/2005/8/layout/cycle8"/>
    <dgm:cxn modelId="{072B6177-7E0C-4592-BF7F-154446D1EFDC}" type="presParOf" srcId="{22C33D1B-4A43-4157-A773-BCE2B932D50B}" destId="{F256C8BE-247A-4921-9C37-05E68AFB445D}" srcOrd="1" destOrd="0" presId="urn:microsoft.com/office/officeart/2005/8/layout/cycle8"/>
    <dgm:cxn modelId="{E34ED053-0618-4ED8-B14E-D235D3A863F6}" type="presParOf" srcId="{22C33D1B-4A43-4157-A773-BCE2B932D50B}" destId="{0CF4632D-9609-4ADB-8602-8DDDFB73F9B5}" srcOrd="2" destOrd="0" presId="urn:microsoft.com/office/officeart/2005/8/layout/cycle8"/>
    <dgm:cxn modelId="{A87F4FA0-E182-4F07-B343-229C1ADDAB3A}" type="presParOf" srcId="{22C33D1B-4A43-4157-A773-BCE2B932D50B}" destId="{4D648641-495B-4604-BDD0-D8742C604774}" srcOrd="3" destOrd="0" presId="urn:microsoft.com/office/officeart/2005/8/layout/cycle8"/>
    <dgm:cxn modelId="{B8F3CD9E-5B5F-4C53-B1E2-8C0AC4F9FF98}" type="presParOf" srcId="{22C33D1B-4A43-4157-A773-BCE2B932D50B}" destId="{28DE7E27-7CF7-43A1-B9B3-9BA19DF2C3F8}" srcOrd="4" destOrd="0" presId="urn:microsoft.com/office/officeart/2005/8/layout/cycle8"/>
    <dgm:cxn modelId="{98F2D9DD-AD65-487B-BEE2-ABFA56552346}" type="presParOf" srcId="{22C33D1B-4A43-4157-A773-BCE2B932D50B}" destId="{FE714AB6-F543-4819-97C8-92F8A7BCFD9B}" srcOrd="5" destOrd="0" presId="urn:microsoft.com/office/officeart/2005/8/layout/cycle8"/>
    <dgm:cxn modelId="{EE1BF8AC-48D9-4067-975F-0AEFEE442F04}" type="presParOf" srcId="{22C33D1B-4A43-4157-A773-BCE2B932D50B}" destId="{416E58EB-4857-4414-8E2A-B4011F5B6826}" srcOrd="6" destOrd="0" presId="urn:microsoft.com/office/officeart/2005/8/layout/cycle8"/>
    <dgm:cxn modelId="{986935ED-E66F-49FA-A01D-09327E72FA94}" type="presParOf" srcId="{22C33D1B-4A43-4157-A773-BCE2B932D50B}" destId="{BB48099F-F03F-4197-8C77-66F1E315C686}" srcOrd="7" destOrd="0" presId="urn:microsoft.com/office/officeart/2005/8/layout/cycle8"/>
    <dgm:cxn modelId="{9CB97316-D629-428C-8843-3DBE6FD1EA52}" type="presParOf" srcId="{22C33D1B-4A43-4157-A773-BCE2B932D50B}" destId="{184A27C8-7BCB-49F2-8BB7-26096D247F6F}" srcOrd="8" destOrd="0" presId="urn:microsoft.com/office/officeart/2005/8/layout/cycle8"/>
    <dgm:cxn modelId="{FAB502DD-38CF-405A-9F3D-49A7CA480235}" type="presParOf" srcId="{22C33D1B-4A43-4157-A773-BCE2B932D50B}" destId="{C0794B29-E40A-42BB-BCB1-AF4698F147B5}" srcOrd="9" destOrd="0" presId="urn:microsoft.com/office/officeart/2005/8/layout/cycle8"/>
    <dgm:cxn modelId="{8716D8A8-3FB0-4AAE-A334-73F260C15A18}" type="presParOf" srcId="{22C33D1B-4A43-4157-A773-BCE2B932D50B}" destId="{08EA7632-391C-45D0-BAF0-94129964DA28}" srcOrd="10" destOrd="0" presId="urn:microsoft.com/office/officeart/2005/8/layout/cycle8"/>
    <dgm:cxn modelId="{9339B287-92D6-4707-BC78-40A870BB5F59}" type="presParOf" srcId="{22C33D1B-4A43-4157-A773-BCE2B932D50B}" destId="{47FA5C62-4A49-4F07-992A-339B79AE5D1A}" srcOrd="11" destOrd="0" presId="urn:microsoft.com/office/officeart/2005/8/layout/cycle8"/>
    <dgm:cxn modelId="{AEBCC9D0-9659-4EF5-9A50-B09742F640F8}" type="presParOf" srcId="{22C33D1B-4A43-4157-A773-BCE2B932D50B}" destId="{1F1CB4C1-F37C-430B-BB46-8FF3CBDD75BE}" srcOrd="12" destOrd="0" presId="urn:microsoft.com/office/officeart/2005/8/layout/cycle8"/>
    <dgm:cxn modelId="{33872278-496C-4150-8778-1856AA2E9B5D}" type="presParOf" srcId="{22C33D1B-4A43-4157-A773-BCE2B932D50B}" destId="{18A69FC5-A51B-4DFF-8613-1920190D8ED2}" srcOrd="13" destOrd="0" presId="urn:microsoft.com/office/officeart/2005/8/layout/cycle8"/>
    <dgm:cxn modelId="{1072F5B5-3DE5-4446-B340-ECCE2B4C2ED5}" type="presParOf" srcId="{22C33D1B-4A43-4157-A773-BCE2B932D50B}" destId="{C327068B-5242-4791-9797-B95636836E85}" srcOrd="14" destOrd="0" presId="urn:microsoft.com/office/officeart/2005/8/layout/cycle8"/>
    <dgm:cxn modelId="{66128461-93FF-4781-A06A-AE60923206D5}" type="presParOf" srcId="{22C33D1B-4A43-4157-A773-BCE2B932D50B}" destId="{0A91FE5F-07D0-45DA-B3D0-69682055B6E3}" srcOrd="15" destOrd="0" presId="urn:microsoft.com/office/officeart/2005/8/layout/cycle8"/>
    <dgm:cxn modelId="{D4BC65C9-0B4D-4DD7-AF7E-42E6B7AE0AE7}" type="presParOf" srcId="{22C33D1B-4A43-4157-A773-BCE2B932D50B}" destId="{16F19231-54FD-4D20-BA73-757510E2196A}" srcOrd="16" destOrd="0" presId="urn:microsoft.com/office/officeart/2005/8/layout/cycle8"/>
    <dgm:cxn modelId="{139A87E0-7467-4A7B-98FF-C5D30B1D6F80}" type="presParOf" srcId="{22C33D1B-4A43-4157-A773-BCE2B932D50B}" destId="{3FEC29C9-89F5-44BE-AF92-87D55A7868E1}" srcOrd="17" destOrd="0" presId="urn:microsoft.com/office/officeart/2005/8/layout/cycle8"/>
    <dgm:cxn modelId="{FC7D6C70-7B36-4D31-A2A8-242C0FFEBE91}" type="presParOf" srcId="{22C33D1B-4A43-4157-A773-BCE2B932D50B}" destId="{530C6172-AF4B-421F-908E-1E6ACE839075}" srcOrd="18" destOrd="0" presId="urn:microsoft.com/office/officeart/2005/8/layout/cycle8"/>
    <dgm:cxn modelId="{BB4CA4F5-13AD-4683-88ED-E6E980ACA4C1}" type="presParOf" srcId="{22C33D1B-4A43-4157-A773-BCE2B932D50B}" destId="{2D1BC2F1-DA0E-47BA-BD5F-A75DC5D56648}" srcOrd="19" destOrd="0" presId="urn:microsoft.com/office/officeart/2005/8/layout/cycle8"/>
    <dgm:cxn modelId="{F5113105-4893-495A-9A88-6D046F309CA7}" type="presParOf" srcId="{22C33D1B-4A43-4157-A773-BCE2B932D50B}" destId="{8EBEE4DD-5A43-4CFA-9818-0385239F1BA4}" srcOrd="20" destOrd="0" presId="urn:microsoft.com/office/officeart/2005/8/layout/cycle8"/>
    <dgm:cxn modelId="{3D4195EE-5D43-4C64-8FCB-5022E319E5BC}" type="presParOf" srcId="{22C33D1B-4A43-4157-A773-BCE2B932D50B}" destId="{FD2DF93E-283F-4FE4-B6F4-01214DBC50DD}" srcOrd="21" destOrd="0" presId="urn:microsoft.com/office/officeart/2005/8/layout/cycle8"/>
    <dgm:cxn modelId="{00B60E95-FF82-4385-AE88-DD086BED09A8}" type="presParOf" srcId="{22C33D1B-4A43-4157-A773-BCE2B932D50B}" destId="{34D20553-7A8A-4305-9EAE-0A102571AC9B}" srcOrd="22" destOrd="0" presId="urn:microsoft.com/office/officeart/2005/8/layout/cycle8"/>
    <dgm:cxn modelId="{A76C4DF0-5A6A-4EA1-A565-5A1965545185}" type="presParOf" srcId="{22C33D1B-4A43-4157-A773-BCE2B932D50B}" destId="{07BA8922-F5F8-4E0A-8921-BD5D9FB44EAA}" srcOrd="23" destOrd="0" presId="urn:microsoft.com/office/officeart/2005/8/layout/cycle8"/>
    <dgm:cxn modelId="{02B2808F-01DA-4D8E-85EC-E9AF7F6E042A}" type="presParOf" srcId="{22C33D1B-4A43-4157-A773-BCE2B932D50B}" destId="{21187A00-3B56-4A45-8C31-CC14E0CD19BE}" srcOrd="24" destOrd="0" presId="urn:microsoft.com/office/officeart/2005/8/layout/cycle8"/>
    <dgm:cxn modelId="{522D10B1-7B03-4394-95EB-13AE87C167EB}" type="presParOf" srcId="{22C33D1B-4A43-4157-A773-BCE2B932D50B}" destId="{95341070-55A7-440C-BCFC-F48422755D6C}" srcOrd="25" destOrd="0" presId="urn:microsoft.com/office/officeart/2005/8/layout/cycle8"/>
    <dgm:cxn modelId="{B82CA82E-FD54-4974-BE4D-A7551F6FCF50}" type="presParOf" srcId="{22C33D1B-4A43-4157-A773-BCE2B932D50B}" destId="{D6D58874-BBFF-478D-9C9E-B471CE3068BC}" srcOrd="26" destOrd="0" presId="urn:microsoft.com/office/officeart/2005/8/layout/cycle8"/>
    <dgm:cxn modelId="{5F19C478-E6B5-4D89-9D3A-095534789A52}" type="presParOf" srcId="{22C33D1B-4A43-4157-A773-BCE2B932D50B}" destId="{28C722D1-CF3F-40A5-B9A7-C8C35B6E154C}" srcOrd="27" destOrd="0" presId="urn:microsoft.com/office/officeart/2005/8/layout/cycle8"/>
    <dgm:cxn modelId="{43FEB25F-0A27-42A4-B556-591CFD2EF976}" type="presParOf" srcId="{22C33D1B-4A43-4157-A773-BCE2B932D50B}" destId="{3368452B-7FD7-4A50-85CF-DCAC98AC8451}" srcOrd="28" destOrd="0" presId="urn:microsoft.com/office/officeart/2005/8/layout/cycle8"/>
    <dgm:cxn modelId="{0074FCB7-676F-485E-8E8F-4DE1E0B144F3}" type="presParOf" srcId="{22C33D1B-4A43-4157-A773-BCE2B932D50B}" destId="{74A7610A-D6BC-4774-B9EB-AEB27EFFEBAA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2A4BB2-62E6-4B91-9017-79512BB55AD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D7A81766-18C3-47F2-8177-315C9CBED7B7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Talent Review</a:t>
          </a:r>
          <a:endParaRPr lang="en-US" dirty="0"/>
        </a:p>
      </dgm:t>
    </dgm:pt>
    <dgm:pt modelId="{2F2BEA87-3160-422D-92A6-879061010336}" type="parTrans" cxnId="{36128687-088D-464C-8C4A-C7B20253053B}">
      <dgm:prSet/>
      <dgm:spPr/>
      <dgm:t>
        <a:bodyPr/>
        <a:lstStyle/>
        <a:p>
          <a:endParaRPr lang="en-US"/>
        </a:p>
      </dgm:t>
    </dgm:pt>
    <dgm:pt modelId="{3009478E-68A7-4CD6-B13C-270C0A2C3BBD}" type="sibTrans" cxnId="{36128687-088D-464C-8C4A-C7B20253053B}">
      <dgm:prSet/>
      <dgm:spPr/>
      <dgm:t>
        <a:bodyPr/>
        <a:lstStyle/>
        <a:p>
          <a:endParaRPr lang="en-US"/>
        </a:p>
      </dgm:t>
    </dgm:pt>
    <dgm:pt modelId="{F611A040-F0CF-47ED-8979-0B63844AC80D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Recruitment and Selection</a:t>
          </a:r>
          <a:endParaRPr lang="en-US" dirty="0"/>
        </a:p>
      </dgm:t>
    </dgm:pt>
    <dgm:pt modelId="{9F619D49-0FF4-4452-8F93-75A86C6F6A5E}" type="parTrans" cxnId="{F1E8D973-E65A-45F2-A65F-397728549126}">
      <dgm:prSet/>
      <dgm:spPr/>
      <dgm:t>
        <a:bodyPr/>
        <a:lstStyle/>
        <a:p>
          <a:endParaRPr lang="en-US"/>
        </a:p>
      </dgm:t>
    </dgm:pt>
    <dgm:pt modelId="{29C6F701-13B6-4C90-9EBF-86F9B246FC60}" type="sibTrans" cxnId="{F1E8D973-E65A-45F2-A65F-397728549126}">
      <dgm:prSet/>
      <dgm:spPr/>
      <dgm:t>
        <a:bodyPr/>
        <a:lstStyle/>
        <a:p>
          <a:endParaRPr lang="en-US"/>
        </a:p>
      </dgm:t>
    </dgm:pt>
    <dgm:pt modelId="{571B1516-D8F0-4549-87F6-0C64A843028F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Training and Development</a:t>
          </a:r>
          <a:endParaRPr lang="en-US" dirty="0"/>
        </a:p>
      </dgm:t>
    </dgm:pt>
    <dgm:pt modelId="{3BD0BEBF-132D-4CC2-9F69-3BD4D0F5BAE7}" type="parTrans" cxnId="{83AD6B21-80D0-4752-83C6-2AD7D5E7DC78}">
      <dgm:prSet/>
      <dgm:spPr/>
      <dgm:t>
        <a:bodyPr/>
        <a:lstStyle/>
        <a:p>
          <a:endParaRPr lang="en-US"/>
        </a:p>
      </dgm:t>
    </dgm:pt>
    <dgm:pt modelId="{C563C5A2-0FBC-4B81-8A9D-1718916164DF}" type="sibTrans" cxnId="{83AD6B21-80D0-4752-83C6-2AD7D5E7DC78}">
      <dgm:prSet/>
      <dgm:spPr/>
      <dgm:t>
        <a:bodyPr/>
        <a:lstStyle/>
        <a:p>
          <a:endParaRPr lang="en-US"/>
        </a:p>
      </dgm:t>
    </dgm:pt>
    <dgm:pt modelId="{7DC84C35-4297-4430-91A2-094A9F78F526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Performance Management</a:t>
          </a:r>
          <a:endParaRPr lang="en-US" dirty="0"/>
        </a:p>
      </dgm:t>
    </dgm:pt>
    <dgm:pt modelId="{7EB3A08F-D94A-4869-82C3-19011F3F04DF}" type="parTrans" cxnId="{A8DCA062-FDF7-4643-A324-DF4973559510}">
      <dgm:prSet/>
      <dgm:spPr/>
      <dgm:t>
        <a:bodyPr/>
        <a:lstStyle/>
        <a:p>
          <a:endParaRPr lang="en-US"/>
        </a:p>
      </dgm:t>
    </dgm:pt>
    <dgm:pt modelId="{83F6788F-02FC-4C9C-917B-34C21DAA5E20}" type="sibTrans" cxnId="{A8DCA062-FDF7-4643-A324-DF4973559510}">
      <dgm:prSet/>
      <dgm:spPr/>
      <dgm:t>
        <a:bodyPr/>
        <a:lstStyle/>
        <a:p>
          <a:endParaRPr lang="en-US"/>
        </a:p>
      </dgm:t>
    </dgm:pt>
    <dgm:pt modelId="{F837C95F-88D9-453A-B9D2-4291C766E92C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Compensation and Rewards</a:t>
          </a:r>
          <a:endParaRPr lang="en-US" dirty="0"/>
        </a:p>
      </dgm:t>
    </dgm:pt>
    <dgm:pt modelId="{A6AB36FA-4425-4F30-99C8-948B22AE756E}" type="parTrans" cxnId="{21B75FED-424E-4AE8-98AC-E7DBAAEE62E5}">
      <dgm:prSet/>
      <dgm:spPr/>
      <dgm:t>
        <a:bodyPr/>
        <a:lstStyle/>
        <a:p>
          <a:endParaRPr lang="en-US"/>
        </a:p>
      </dgm:t>
    </dgm:pt>
    <dgm:pt modelId="{3A32B7D8-C7C1-426A-864E-28766F816998}" type="sibTrans" cxnId="{21B75FED-424E-4AE8-98AC-E7DBAAEE62E5}">
      <dgm:prSet/>
      <dgm:spPr/>
      <dgm:t>
        <a:bodyPr/>
        <a:lstStyle/>
        <a:p>
          <a:endParaRPr lang="en-US"/>
        </a:p>
      </dgm:t>
    </dgm:pt>
    <dgm:pt modelId="{9B1CCFD5-55B9-47E3-ACE7-08DDEF9E79B7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Succession Planning</a:t>
          </a:r>
          <a:endParaRPr lang="en-US" dirty="0"/>
        </a:p>
      </dgm:t>
    </dgm:pt>
    <dgm:pt modelId="{489C1EDA-BBF1-4FD0-934B-AC8A699A7BC3}" type="parTrans" cxnId="{BAA8B3B2-935B-4FB3-AF93-7FD0409C93B8}">
      <dgm:prSet/>
      <dgm:spPr/>
      <dgm:t>
        <a:bodyPr/>
        <a:lstStyle/>
        <a:p>
          <a:endParaRPr lang="en-US"/>
        </a:p>
      </dgm:t>
    </dgm:pt>
    <dgm:pt modelId="{77743111-1B61-4B37-863B-636284CEE079}" type="sibTrans" cxnId="{BAA8B3B2-935B-4FB3-AF93-7FD0409C93B8}">
      <dgm:prSet/>
      <dgm:spPr/>
      <dgm:t>
        <a:bodyPr/>
        <a:lstStyle/>
        <a:p>
          <a:endParaRPr lang="en-US"/>
        </a:p>
      </dgm:t>
    </dgm:pt>
    <dgm:pt modelId="{22C33D1B-4A43-4157-A773-BCE2B932D50B}" type="pres">
      <dgm:prSet presAssocID="{812A4BB2-62E6-4B91-9017-79512BB55AD4}" presName="compositeShape" presStyleCnt="0">
        <dgm:presLayoutVars>
          <dgm:chMax val="7"/>
          <dgm:dir/>
          <dgm:resizeHandles val="exact"/>
        </dgm:presLayoutVars>
      </dgm:prSet>
      <dgm:spPr/>
    </dgm:pt>
    <dgm:pt modelId="{2EE2CC33-AE80-4241-8782-AB96D61CEB02}" type="pres">
      <dgm:prSet presAssocID="{812A4BB2-62E6-4B91-9017-79512BB55AD4}" presName="wedge1" presStyleLbl="node1" presStyleIdx="0" presStyleCnt="6"/>
      <dgm:spPr/>
      <dgm:t>
        <a:bodyPr/>
        <a:lstStyle/>
        <a:p>
          <a:endParaRPr lang="en-US"/>
        </a:p>
      </dgm:t>
    </dgm:pt>
    <dgm:pt modelId="{F256C8BE-247A-4921-9C37-05E68AFB445D}" type="pres">
      <dgm:prSet presAssocID="{812A4BB2-62E6-4B91-9017-79512BB55AD4}" presName="dummy1a" presStyleCnt="0"/>
      <dgm:spPr/>
    </dgm:pt>
    <dgm:pt modelId="{0CF4632D-9609-4ADB-8602-8DDDFB73F9B5}" type="pres">
      <dgm:prSet presAssocID="{812A4BB2-62E6-4B91-9017-79512BB55AD4}" presName="dummy1b" presStyleCnt="0"/>
      <dgm:spPr/>
    </dgm:pt>
    <dgm:pt modelId="{4D648641-495B-4604-BDD0-D8742C604774}" type="pres">
      <dgm:prSet presAssocID="{812A4BB2-62E6-4B91-9017-79512BB55AD4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E7E27-7CF7-43A1-B9B3-9BA19DF2C3F8}" type="pres">
      <dgm:prSet presAssocID="{812A4BB2-62E6-4B91-9017-79512BB55AD4}" presName="wedge2" presStyleLbl="node1" presStyleIdx="1" presStyleCnt="6" custLinFactNeighborX="11111" custLinFactNeighborY="-331"/>
      <dgm:spPr/>
      <dgm:t>
        <a:bodyPr/>
        <a:lstStyle/>
        <a:p>
          <a:endParaRPr lang="en-US"/>
        </a:p>
      </dgm:t>
    </dgm:pt>
    <dgm:pt modelId="{FE714AB6-F543-4819-97C8-92F8A7BCFD9B}" type="pres">
      <dgm:prSet presAssocID="{812A4BB2-62E6-4B91-9017-79512BB55AD4}" presName="dummy2a" presStyleCnt="0"/>
      <dgm:spPr/>
    </dgm:pt>
    <dgm:pt modelId="{416E58EB-4857-4414-8E2A-B4011F5B6826}" type="pres">
      <dgm:prSet presAssocID="{812A4BB2-62E6-4B91-9017-79512BB55AD4}" presName="dummy2b" presStyleCnt="0"/>
      <dgm:spPr/>
    </dgm:pt>
    <dgm:pt modelId="{BB48099F-F03F-4197-8C77-66F1E315C686}" type="pres">
      <dgm:prSet presAssocID="{812A4BB2-62E6-4B91-9017-79512BB55AD4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4A27C8-7BCB-49F2-8BB7-26096D247F6F}" type="pres">
      <dgm:prSet presAssocID="{812A4BB2-62E6-4B91-9017-79512BB55AD4}" presName="wedge3" presStyleLbl="node1" presStyleIdx="2" presStyleCnt="6"/>
      <dgm:spPr/>
      <dgm:t>
        <a:bodyPr/>
        <a:lstStyle/>
        <a:p>
          <a:endParaRPr lang="en-US"/>
        </a:p>
      </dgm:t>
    </dgm:pt>
    <dgm:pt modelId="{C0794B29-E40A-42BB-BCB1-AF4698F147B5}" type="pres">
      <dgm:prSet presAssocID="{812A4BB2-62E6-4B91-9017-79512BB55AD4}" presName="dummy3a" presStyleCnt="0"/>
      <dgm:spPr/>
    </dgm:pt>
    <dgm:pt modelId="{08EA7632-391C-45D0-BAF0-94129964DA28}" type="pres">
      <dgm:prSet presAssocID="{812A4BB2-62E6-4B91-9017-79512BB55AD4}" presName="dummy3b" presStyleCnt="0"/>
      <dgm:spPr/>
    </dgm:pt>
    <dgm:pt modelId="{47FA5C62-4A49-4F07-992A-339B79AE5D1A}" type="pres">
      <dgm:prSet presAssocID="{812A4BB2-62E6-4B91-9017-79512BB55AD4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CB4C1-F37C-430B-BB46-8FF3CBDD75BE}" type="pres">
      <dgm:prSet presAssocID="{812A4BB2-62E6-4B91-9017-79512BB55AD4}" presName="wedge4" presStyleLbl="node1" presStyleIdx="3" presStyleCnt="6" custLinFactNeighborX="-9127" custLinFactNeighborY="4006"/>
      <dgm:spPr/>
      <dgm:t>
        <a:bodyPr/>
        <a:lstStyle/>
        <a:p>
          <a:endParaRPr lang="en-US"/>
        </a:p>
      </dgm:t>
    </dgm:pt>
    <dgm:pt modelId="{18A69FC5-A51B-4DFF-8613-1920190D8ED2}" type="pres">
      <dgm:prSet presAssocID="{812A4BB2-62E6-4B91-9017-79512BB55AD4}" presName="dummy4a" presStyleCnt="0"/>
      <dgm:spPr/>
    </dgm:pt>
    <dgm:pt modelId="{C327068B-5242-4791-9797-B95636836E85}" type="pres">
      <dgm:prSet presAssocID="{812A4BB2-62E6-4B91-9017-79512BB55AD4}" presName="dummy4b" presStyleCnt="0"/>
      <dgm:spPr/>
    </dgm:pt>
    <dgm:pt modelId="{0A91FE5F-07D0-45DA-B3D0-69682055B6E3}" type="pres">
      <dgm:prSet presAssocID="{812A4BB2-62E6-4B91-9017-79512BB55AD4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F19231-54FD-4D20-BA73-757510E2196A}" type="pres">
      <dgm:prSet presAssocID="{812A4BB2-62E6-4B91-9017-79512BB55AD4}" presName="wedge5" presStyleLbl="node1" presStyleIdx="4" presStyleCnt="6" custLinFactNeighborX="-11111" custLinFactNeighborY="1297"/>
      <dgm:spPr/>
      <dgm:t>
        <a:bodyPr/>
        <a:lstStyle/>
        <a:p>
          <a:endParaRPr lang="en-US"/>
        </a:p>
      </dgm:t>
    </dgm:pt>
    <dgm:pt modelId="{3FEC29C9-89F5-44BE-AF92-87D55A7868E1}" type="pres">
      <dgm:prSet presAssocID="{812A4BB2-62E6-4B91-9017-79512BB55AD4}" presName="dummy5a" presStyleCnt="0"/>
      <dgm:spPr/>
    </dgm:pt>
    <dgm:pt modelId="{530C6172-AF4B-421F-908E-1E6ACE839075}" type="pres">
      <dgm:prSet presAssocID="{812A4BB2-62E6-4B91-9017-79512BB55AD4}" presName="dummy5b" presStyleCnt="0"/>
      <dgm:spPr/>
    </dgm:pt>
    <dgm:pt modelId="{2D1BC2F1-DA0E-47BA-BD5F-A75DC5D56648}" type="pres">
      <dgm:prSet presAssocID="{812A4BB2-62E6-4B91-9017-79512BB55AD4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EE4DD-5A43-4CFA-9818-0385239F1BA4}" type="pres">
      <dgm:prSet presAssocID="{812A4BB2-62E6-4B91-9017-79512BB55AD4}" presName="wedge6" presStyleLbl="node1" presStyleIdx="5" presStyleCnt="6"/>
      <dgm:spPr/>
      <dgm:t>
        <a:bodyPr/>
        <a:lstStyle/>
        <a:p>
          <a:endParaRPr lang="en-US"/>
        </a:p>
      </dgm:t>
    </dgm:pt>
    <dgm:pt modelId="{FD2DF93E-283F-4FE4-B6F4-01214DBC50DD}" type="pres">
      <dgm:prSet presAssocID="{812A4BB2-62E6-4B91-9017-79512BB55AD4}" presName="dummy6a" presStyleCnt="0"/>
      <dgm:spPr/>
    </dgm:pt>
    <dgm:pt modelId="{34D20553-7A8A-4305-9EAE-0A102571AC9B}" type="pres">
      <dgm:prSet presAssocID="{812A4BB2-62E6-4B91-9017-79512BB55AD4}" presName="dummy6b" presStyleCnt="0"/>
      <dgm:spPr/>
    </dgm:pt>
    <dgm:pt modelId="{07BA8922-F5F8-4E0A-8921-BD5D9FB44EAA}" type="pres">
      <dgm:prSet presAssocID="{812A4BB2-62E6-4B91-9017-79512BB55AD4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187A00-3B56-4A45-8C31-CC14E0CD19BE}" type="pres">
      <dgm:prSet presAssocID="{3009478E-68A7-4CD6-B13C-270C0A2C3BBD}" presName="arrowWedge1" presStyleLbl="fgSibTrans2D1" presStyleIdx="0" presStyleCnt="6"/>
      <dgm:spPr/>
    </dgm:pt>
    <dgm:pt modelId="{95341070-55A7-440C-BCFC-F48422755D6C}" type="pres">
      <dgm:prSet presAssocID="{29C6F701-13B6-4C90-9EBF-86F9B246FC60}" presName="arrowWedge2" presStyleLbl="fgSibTrans2D1" presStyleIdx="1" presStyleCnt="6"/>
      <dgm:spPr/>
    </dgm:pt>
    <dgm:pt modelId="{D6D58874-BBFF-478D-9C9E-B471CE3068BC}" type="pres">
      <dgm:prSet presAssocID="{C563C5A2-0FBC-4B81-8A9D-1718916164DF}" presName="arrowWedge3" presStyleLbl="fgSibTrans2D1" presStyleIdx="2" presStyleCnt="6"/>
      <dgm:spPr/>
    </dgm:pt>
    <dgm:pt modelId="{28C722D1-CF3F-40A5-B9A7-C8C35B6E154C}" type="pres">
      <dgm:prSet presAssocID="{83F6788F-02FC-4C9C-917B-34C21DAA5E20}" presName="arrowWedge4" presStyleLbl="fgSibTrans2D1" presStyleIdx="3" presStyleCnt="6"/>
      <dgm:spPr/>
    </dgm:pt>
    <dgm:pt modelId="{3368452B-7FD7-4A50-85CF-DCAC98AC8451}" type="pres">
      <dgm:prSet presAssocID="{3A32B7D8-C7C1-426A-864E-28766F816998}" presName="arrowWedge5" presStyleLbl="fgSibTrans2D1" presStyleIdx="4" presStyleCnt="6"/>
      <dgm:spPr/>
    </dgm:pt>
    <dgm:pt modelId="{74A7610A-D6BC-4774-B9EB-AEB27EFFEBAA}" type="pres">
      <dgm:prSet presAssocID="{77743111-1B61-4B37-863B-636284CEE079}" presName="arrowWedge6" presStyleLbl="fgSibTrans2D1" presStyleIdx="5" presStyleCnt="6"/>
      <dgm:spPr/>
    </dgm:pt>
  </dgm:ptLst>
  <dgm:cxnLst>
    <dgm:cxn modelId="{7BF306BC-9876-4E22-80F2-77CD43C8B105}" type="presOf" srcId="{7DC84C35-4297-4430-91A2-094A9F78F526}" destId="{0A91FE5F-07D0-45DA-B3D0-69682055B6E3}" srcOrd="1" destOrd="0" presId="urn:microsoft.com/office/officeart/2005/8/layout/cycle8"/>
    <dgm:cxn modelId="{3428197B-F6AC-4673-9A2D-E5530D71E92C}" type="presOf" srcId="{D7A81766-18C3-47F2-8177-315C9CBED7B7}" destId="{2EE2CC33-AE80-4241-8782-AB96D61CEB02}" srcOrd="0" destOrd="0" presId="urn:microsoft.com/office/officeart/2005/8/layout/cycle8"/>
    <dgm:cxn modelId="{A42B8D49-4F97-4CBF-A298-A70AAEC9F74F}" type="presOf" srcId="{F611A040-F0CF-47ED-8979-0B63844AC80D}" destId="{BB48099F-F03F-4197-8C77-66F1E315C686}" srcOrd="1" destOrd="0" presId="urn:microsoft.com/office/officeart/2005/8/layout/cycle8"/>
    <dgm:cxn modelId="{B0EE9F0A-DBA2-4DE5-BAF1-92CA9195202E}" type="presOf" srcId="{571B1516-D8F0-4549-87F6-0C64A843028F}" destId="{47FA5C62-4A49-4F07-992A-339B79AE5D1A}" srcOrd="1" destOrd="0" presId="urn:microsoft.com/office/officeart/2005/8/layout/cycle8"/>
    <dgm:cxn modelId="{1CC6B066-6289-478A-A8B1-67D0357D0706}" type="presOf" srcId="{D7A81766-18C3-47F2-8177-315C9CBED7B7}" destId="{4D648641-495B-4604-BDD0-D8742C604774}" srcOrd="1" destOrd="0" presId="urn:microsoft.com/office/officeart/2005/8/layout/cycle8"/>
    <dgm:cxn modelId="{B95F52F8-B676-4CB4-9223-611C70459F0E}" type="presOf" srcId="{9B1CCFD5-55B9-47E3-ACE7-08DDEF9E79B7}" destId="{07BA8922-F5F8-4E0A-8921-BD5D9FB44EAA}" srcOrd="1" destOrd="0" presId="urn:microsoft.com/office/officeart/2005/8/layout/cycle8"/>
    <dgm:cxn modelId="{580B8CE2-1383-41FE-AA20-ED8102265AF1}" type="presOf" srcId="{9B1CCFD5-55B9-47E3-ACE7-08DDEF9E79B7}" destId="{8EBEE4DD-5A43-4CFA-9818-0385239F1BA4}" srcOrd="0" destOrd="0" presId="urn:microsoft.com/office/officeart/2005/8/layout/cycle8"/>
    <dgm:cxn modelId="{240B77AB-AA89-49E8-9D20-4D568E449F5D}" type="presOf" srcId="{7DC84C35-4297-4430-91A2-094A9F78F526}" destId="{1F1CB4C1-F37C-430B-BB46-8FF3CBDD75BE}" srcOrd="0" destOrd="0" presId="urn:microsoft.com/office/officeart/2005/8/layout/cycle8"/>
    <dgm:cxn modelId="{05BBB57D-83D4-47C0-B669-D767E76C495F}" type="presOf" srcId="{571B1516-D8F0-4549-87F6-0C64A843028F}" destId="{184A27C8-7BCB-49F2-8BB7-26096D247F6F}" srcOrd="0" destOrd="0" presId="urn:microsoft.com/office/officeart/2005/8/layout/cycle8"/>
    <dgm:cxn modelId="{21B75FED-424E-4AE8-98AC-E7DBAAEE62E5}" srcId="{812A4BB2-62E6-4B91-9017-79512BB55AD4}" destId="{F837C95F-88D9-453A-B9D2-4291C766E92C}" srcOrd="4" destOrd="0" parTransId="{A6AB36FA-4425-4F30-99C8-948B22AE756E}" sibTransId="{3A32B7D8-C7C1-426A-864E-28766F816998}"/>
    <dgm:cxn modelId="{F6579EE7-2EF2-4C53-9F94-5E37EE8E54F3}" type="presOf" srcId="{F837C95F-88D9-453A-B9D2-4291C766E92C}" destId="{16F19231-54FD-4D20-BA73-757510E2196A}" srcOrd="0" destOrd="0" presId="urn:microsoft.com/office/officeart/2005/8/layout/cycle8"/>
    <dgm:cxn modelId="{83AD6B21-80D0-4752-83C6-2AD7D5E7DC78}" srcId="{812A4BB2-62E6-4B91-9017-79512BB55AD4}" destId="{571B1516-D8F0-4549-87F6-0C64A843028F}" srcOrd="2" destOrd="0" parTransId="{3BD0BEBF-132D-4CC2-9F69-3BD4D0F5BAE7}" sibTransId="{C563C5A2-0FBC-4B81-8A9D-1718916164DF}"/>
    <dgm:cxn modelId="{F1E8D973-E65A-45F2-A65F-397728549126}" srcId="{812A4BB2-62E6-4B91-9017-79512BB55AD4}" destId="{F611A040-F0CF-47ED-8979-0B63844AC80D}" srcOrd="1" destOrd="0" parTransId="{9F619D49-0FF4-4452-8F93-75A86C6F6A5E}" sibTransId="{29C6F701-13B6-4C90-9EBF-86F9B246FC60}"/>
    <dgm:cxn modelId="{153FBFE8-A870-456F-AB18-FC5A1528D740}" type="presOf" srcId="{F837C95F-88D9-453A-B9D2-4291C766E92C}" destId="{2D1BC2F1-DA0E-47BA-BD5F-A75DC5D56648}" srcOrd="1" destOrd="0" presId="urn:microsoft.com/office/officeart/2005/8/layout/cycle8"/>
    <dgm:cxn modelId="{54A436FD-7601-4EB1-82EB-5DC3D4D023CF}" type="presOf" srcId="{F611A040-F0CF-47ED-8979-0B63844AC80D}" destId="{28DE7E27-7CF7-43A1-B9B3-9BA19DF2C3F8}" srcOrd="0" destOrd="0" presId="urn:microsoft.com/office/officeart/2005/8/layout/cycle8"/>
    <dgm:cxn modelId="{A8DCA062-FDF7-4643-A324-DF4973559510}" srcId="{812A4BB2-62E6-4B91-9017-79512BB55AD4}" destId="{7DC84C35-4297-4430-91A2-094A9F78F526}" srcOrd="3" destOrd="0" parTransId="{7EB3A08F-D94A-4869-82C3-19011F3F04DF}" sibTransId="{83F6788F-02FC-4C9C-917B-34C21DAA5E20}"/>
    <dgm:cxn modelId="{F3F4F9E7-7765-4434-9AC2-93C40566B35D}" type="presOf" srcId="{812A4BB2-62E6-4B91-9017-79512BB55AD4}" destId="{22C33D1B-4A43-4157-A773-BCE2B932D50B}" srcOrd="0" destOrd="0" presId="urn:microsoft.com/office/officeart/2005/8/layout/cycle8"/>
    <dgm:cxn modelId="{36128687-088D-464C-8C4A-C7B20253053B}" srcId="{812A4BB2-62E6-4B91-9017-79512BB55AD4}" destId="{D7A81766-18C3-47F2-8177-315C9CBED7B7}" srcOrd="0" destOrd="0" parTransId="{2F2BEA87-3160-422D-92A6-879061010336}" sibTransId="{3009478E-68A7-4CD6-B13C-270C0A2C3BBD}"/>
    <dgm:cxn modelId="{BAA8B3B2-935B-4FB3-AF93-7FD0409C93B8}" srcId="{812A4BB2-62E6-4B91-9017-79512BB55AD4}" destId="{9B1CCFD5-55B9-47E3-ACE7-08DDEF9E79B7}" srcOrd="5" destOrd="0" parTransId="{489C1EDA-BBF1-4FD0-934B-AC8A699A7BC3}" sibTransId="{77743111-1B61-4B37-863B-636284CEE079}"/>
    <dgm:cxn modelId="{9A892E2F-1D71-4CED-AED8-EE91F03B370A}" type="presParOf" srcId="{22C33D1B-4A43-4157-A773-BCE2B932D50B}" destId="{2EE2CC33-AE80-4241-8782-AB96D61CEB02}" srcOrd="0" destOrd="0" presId="urn:microsoft.com/office/officeart/2005/8/layout/cycle8"/>
    <dgm:cxn modelId="{30A2478E-B47F-409C-87FE-A7D2F2AB31E4}" type="presParOf" srcId="{22C33D1B-4A43-4157-A773-BCE2B932D50B}" destId="{F256C8BE-247A-4921-9C37-05E68AFB445D}" srcOrd="1" destOrd="0" presId="urn:microsoft.com/office/officeart/2005/8/layout/cycle8"/>
    <dgm:cxn modelId="{F20B17F1-C7FF-4704-9674-855EEC0F5075}" type="presParOf" srcId="{22C33D1B-4A43-4157-A773-BCE2B932D50B}" destId="{0CF4632D-9609-4ADB-8602-8DDDFB73F9B5}" srcOrd="2" destOrd="0" presId="urn:microsoft.com/office/officeart/2005/8/layout/cycle8"/>
    <dgm:cxn modelId="{1C28F9F3-02E0-4386-8D19-3649C7E616D0}" type="presParOf" srcId="{22C33D1B-4A43-4157-A773-BCE2B932D50B}" destId="{4D648641-495B-4604-BDD0-D8742C604774}" srcOrd="3" destOrd="0" presId="urn:microsoft.com/office/officeart/2005/8/layout/cycle8"/>
    <dgm:cxn modelId="{84332C38-9484-4541-BA08-7C5E5B5BDFE3}" type="presParOf" srcId="{22C33D1B-4A43-4157-A773-BCE2B932D50B}" destId="{28DE7E27-7CF7-43A1-B9B3-9BA19DF2C3F8}" srcOrd="4" destOrd="0" presId="urn:microsoft.com/office/officeart/2005/8/layout/cycle8"/>
    <dgm:cxn modelId="{0BECBA02-0EE1-4400-9FD0-187AF5E5A062}" type="presParOf" srcId="{22C33D1B-4A43-4157-A773-BCE2B932D50B}" destId="{FE714AB6-F543-4819-97C8-92F8A7BCFD9B}" srcOrd="5" destOrd="0" presId="urn:microsoft.com/office/officeart/2005/8/layout/cycle8"/>
    <dgm:cxn modelId="{6EC03ECE-9418-4585-805E-0D99BF782139}" type="presParOf" srcId="{22C33D1B-4A43-4157-A773-BCE2B932D50B}" destId="{416E58EB-4857-4414-8E2A-B4011F5B6826}" srcOrd="6" destOrd="0" presId="urn:microsoft.com/office/officeart/2005/8/layout/cycle8"/>
    <dgm:cxn modelId="{D75DB2DD-CC53-459D-80A7-23329D36061E}" type="presParOf" srcId="{22C33D1B-4A43-4157-A773-BCE2B932D50B}" destId="{BB48099F-F03F-4197-8C77-66F1E315C686}" srcOrd="7" destOrd="0" presId="urn:microsoft.com/office/officeart/2005/8/layout/cycle8"/>
    <dgm:cxn modelId="{78132C71-65B1-4A1A-8F27-2936B9119D5F}" type="presParOf" srcId="{22C33D1B-4A43-4157-A773-BCE2B932D50B}" destId="{184A27C8-7BCB-49F2-8BB7-26096D247F6F}" srcOrd="8" destOrd="0" presId="urn:microsoft.com/office/officeart/2005/8/layout/cycle8"/>
    <dgm:cxn modelId="{FE58623E-4DF9-4FA0-A123-F34F5C18A716}" type="presParOf" srcId="{22C33D1B-4A43-4157-A773-BCE2B932D50B}" destId="{C0794B29-E40A-42BB-BCB1-AF4698F147B5}" srcOrd="9" destOrd="0" presId="urn:microsoft.com/office/officeart/2005/8/layout/cycle8"/>
    <dgm:cxn modelId="{D453EA77-020E-48FF-8DFB-C6E2F930B16B}" type="presParOf" srcId="{22C33D1B-4A43-4157-A773-BCE2B932D50B}" destId="{08EA7632-391C-45D0-BAF0-94129964DA28}" srcOrd="10" destOrd="0" presId="urn:microsoft.com/office/officeart/2005/8/layout/cycle8"/>
    <dgm:cxn modelId="{CE9BFB2A-EBD0-4CE2-A4FF-75C6BA08EBAE}" type="presParOf" srcId="{22C33D1B-4A43-4157-A773-BCE2B932D50B}" destId="{47FA5C62-4A49-4F07-992A-339B79AE5D1A}" srcOrd="11" destOrd="0" presId="urn:microsoft.com/office/officeart/2005/8/layout/cycle8"/>
    <dgm:cxn modelId="{F1D6904A-E28F-48D2-BCC9-3EA2F59D572E}" type="presParOf" srcId="{22C33D1B-4A43-4157-A773-BCE2B932D50B}" destId="{1F1CB4C1-F37C-430B-BB46-8FF3CBDD75BE}" srcOrd="12" destOrd="0" presId="urn:microsoft.com/office/officeart/2005/8/layout/cycle8"/>
    <dgm:cxn modelId="{6B20957A-4CA0-47E2-B25D-82FC85F58064}" type="presParOf" srcId="{22C33D1B-4A43-4157-A773-BCE2B932D50B}" destId="{18A69FC5-A51B-4DFF-8613-1920190D8ED2}" srcOrd="13" destOrd="0" presId="urn:microsoft.com/office/officeart/2005/8/layout/cycle8"/>
    <dgm:cxn modelId="{448DECBA-5FA1-4B1E-B9CE-20721B549D16}" type="presParOf" srcId="{22C33D1B-4A43-4157-A773-BCE2B932D50B}" destId="{C327068B-5242-4791-9797-B95636836E85}" srcOrd="14" destOrd="0" presId="urn:microsoft.com/office/officeart/2005/8/layout/cycle8"/>
    <dgm:cxn modelId="{B237027A-0F80-49E3-AE4C-CB3B53C443E1}" type="presParOf" srcId="{22C33D1B-4A43-4157-A773-BCE2B932D50B}" destId="{0A91FE5F-07D0-45DA-B3D0-69682055B6E3}" srcOrd="15" destOrd="0" presId="urn:microsoft.com/office/officeart/2005/8/layout/cycle8"/>
    <dgm:cxn modelId="{B4E70A53-CAA6-49E8-BEE2-1237DCA9E690}" type="presParOf" srcId="{22C33D1B-4A43-4157-A773-BCE2B932D50B}" destId="{16F19231-54FD-4D20-BA73-757510E2196A}" srcOrd="16" destOrd="0" presId="urn:microsoft.com/office/officeart/2005/8/layout/cycle8"/>
    <dgm:cxn modelId="{DB206A59-89B2-40F9-BB12-52A59A57A66A}" type="presParOf" srcId="{22C33D1B-4A43-4157-A773-BCE2B932D50B}" destId="{3FEC29C9-89F5-44BE-AF92-87D55A7868E1}" srcOrd="17" destOrd="0" presId="urn:microsoft.com/office/officeart/2005/8/layout/cycle8"/>
    <dgm:cxn modelId="{516147E6-C0F5-4838-9432-BA64AA7236F3}" type="presParOf" srcId="{22C33D1B-4A43-4157-A773-BCE2B932D50B}" destId="{530C6172-AF4B-421F-908E-1E6ACE839075}" srcOrd="18" destOrd="0" presId="urn:microsoft.com/office/officeart/2005/8/layout/cycle8"/>
    <dgm:cxn modelId="{176FFC88-B98F-4853-A730-4963C08EF2AC}" type="presParOf" srcId="{22C33D1B-4A43-4157-A773-BCE2B932D50B}" destId="{2D1BC2F1-DA0E-47BA-BD5F-A75DC5D56648}" srcOrd="19" destOrd="0" presId="urn:microsoft.com/office/officeart/2005/8/layout/cycle8"/>
    <dgm:cxn modelId="{A267B5CC-3D70-4875-BB19-F7B9A48C209D}" type="presParOf" srcId="{22C33D1B-4A43-4157-A773-BCE2B932D50B}" destId="{8EBEE4DD-5A43-4CFA-9818-0385239F1BA4}" srcOrd="20" destOrd="0" presId="urn:microsoft.com/office/officeart/2005/8/layout/cycle8"/>
    <dgm:cxn modelId="{716AA474-87A2-475F-BA3F-E747CDD39FD1}" type="presParOf" srcId="{22C33D1B-4A43-4157-A773-BCE2B932D50B}" destId="{FD2DF93E-283F-4FE4-B6F4-01214DBC50DD}" srcOrd="21" destOrd="0" presId="urn:microsoft.com/office/officeart/2005/8/layout/cycle8"/>
    <dgm:cxn modelId="{DC6C5FEF-0C23-4D1D-87EC-CB69DCC34D99}" type="presParOf" srcId="{22C33D1B-4A43-4157-A773-BCE2B932D50B}" destId="{34D20553-7A8A-4305-9EAE-0A102571AC9B}" srcOrd="22" destOrd="0" presId="urn:microsoft.com/office/officeart/2005/8/layout/cycle8"/>
    <dgm:cxn modelId="{63BCA0D8-1928-43DB-8B9B-3C01C789F89D}" type="presParOf" srcId="{22C33D1B-4A43-4157-A773-BCE2B932D50B}" destId="{07BA8922-F5F8-4E0A-8921-BD5D9FB44EAA}" srcOrd="23" destOrd="0" presId="urn:microsoft.com/office/officeart/2005/8/layout/cycle8"/>
    <dgm:cxn modelId="{58506849-3776-4205-ACF6-72F0C2CEC3E6}" type="presParOf" srcId="{22C33D1B-4A43-4157-A773-BCE2B932D50B}" destId="{21187A00-3B56-4A45-8C31-CC14E0CD19BE}" srcOrd="24" destOrd="0" presId="urn:microsoft.com/office/officeart/2005/8/layout/cycle8"/>
    <dgm:cxn modelId="{B9915E3C-96DD-4CD0-8769-177A61B9422F}" type="presParOf" srcId="{22C33D1B-4A43-4157-A773-BCE2B932D50B}" destId="{95341070-55A7-440C-BCFC-F48422755D6C}" srcOrd="25" destOrd="0" presId="urn:microsoft.com/office/officeart/2005/8/layout/cycle8"/>
    <dgm:cxn modelId="{1F3E43CA-6125-4F3C-B888-4B6AD9EB5172}" type="presParOf" srcId="{22C33D1B-4A43-4157-A773-BCE2B932D50B}" destId="{D6D58874-BBFF-478D-9C9E-B471CE3068BC}" srcOrd="26" destOrd="0" presId="urn:microsoft.com/office/officeart/2005/8/layout/cycle8"/>
    <dgm:cxn modelId="{9E5362B3-FDEF-4BF1-9421-F671BAF70FAB}" type="presParOf" srcId="{22C33D1B-4A43-4157-A773-BCE2B932D50B}" destId="{28C722D1-CF3F-40A5-B9A7-C8C35B6E154C}" srcOrd="27" destOrd="0" presId="urn:microsoft.com/office/officeart/2005/8/layout/cycle8"/>
    <dgm:cxn modelId="{51D5EDF4-A669-4A1F-8A97-2C078A63A198}" type="presParOf" srcId="{22C33D1B-4A43-4157-A773-BCE2B932D50B}" destId="{3368452B-7FD7-4A50-85CF-DCAC98AC8451}" srcOrd="28" destOrd="0" presId="urn:microsoft.com/office/officeart/2005/8/layout/cycle8"/>
    <dgm:cxn modelId="{276BAE55-D03B-420A-B8B9-02FC7960AB4E}" type="presParOf" srcId="{22C33D1B-4A43-4157-A773-BCE2B932D50B}" destId="{74A7610A-D6BC-4774-B9EB-AEB27EFFEBAA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1AC307-7543-426B-8C82-63F3DD5DEB2F}" type="doc">
      <dgm:prSet loTypeId="urn:microsoft.com/office/officeart/2005/8/layout/cycle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BD87A0-6153-4A07-86A9-34ED330B4FE0}">
      <dgm:prSet phldrT="[Text]"/>
      <dgm:spPr/>
      <dgm:t>
        <a:bodyPr/>
        <a:lstStyle/>
        <a:p>
          <a:r>
            <a:rPr lang="en-US" dirty="0" smtClean="0"/>
            <a:t>Set Goals</a:t>
          </a:r>
          <a:endParaRPr lang="en-US" dirty="0"/>
        </a:p>
      </dgm:t>
    </dgm:pt>
    <dgm:pt modelId="{2B769905-A264-4BB3-B05C-A49B6E53AFE9}" type="parTrans" cxnId="{1EDD77A9-9203-4839-A267-4E973D2C95B8}">
      <dgm:prSet/>
      <dgm:spPr/>
      <dgm:t>
        <a:bodyPr/>
        <a:lstStyle/>
        <a:p>
          <a:endParaRPr lang="en-US"/>
        </a:p>
      </dgm:t>
    </dgm:pt>
    <dgm:pt modelId="{454E0307-F972-4645-9D30-C1CA55ACF072}" type="sibTrans" cxnId="{1EDD77A9-9203-4839-A267-4E973D2C95B8}">
      <dgm:prSet/>
      <dgm:spPr/>
      <dgm:t>
        <a:bodyPr/>
        <a:lstStyle/>
        <a:p>
          <a:endParaRPr lang="en-US"/>
        </a:p>
      </dgm:t>
    </dgm:pt>
    <dgm:pt modelId="{6C045657-63B8-4518-A72D-206BA88C9E93}">
      <dgm:prSet phldrT="[Text]"/>
      <dgm:spPr/>
      <dgm:t>
        <a:bodyPr/>
        <a:lstStyle/>
        <a:p>
          <a:r>
            <a:rPr lang="en-US" dirty="0" smtClean="0"/>
            <a:t>Monitor and Coach </a:t>
          </a:r>
          <a:endParaRPr lang="en-US" dirty="0"/>
        </a:p>
      </dgm:t>
    </dgm:pt>
    <dgm:pt modelId="{191E2CBE-06BF-49E6-B7F3-2B6AA12E8457}" type="parTrans" cxnId="{32645589-0D4F-44A7-AD0C-1518C26DDA15}">
      <dgm:prSet/>
      <dgm:spPr/>
      <dgm:t>
        <a:bodyPr/>
        <a:lstStyle/>
        <a:p>
          <a:endParaRPr lang="en-US"/>
        </a:p>
      </dgm:t>
    </dgm:pt>
    <dgm:pt modelId="{762E3EC0-9012-44F8-A024-A885A1FFBFB2}" type="sibTrans" cxnId="{32645589-0D4F-44A7-AD0C-1518C26DDA15}">
      <dgm:prSet/>
      <dgm:spPr/>
      <dgm:t>
        <a:bodyPr/>
        <a:lstStyle/>
        <a:p>
          <a:endParaRPr lang="en-US"/>
        </a:p>
      </dgm:t>
    </dgm:pt>
    <dgm:pt modelId="{026BC784-0C2C-4221-90A4-0FA11DB38D1A}">
      <dgm:prSet phldrT="[Text]"/>
      <dgm:spPr/>
      <dgm:t>
        <a:bodyPr/>
        <a:lstStyle/>
        <a:p>
          <a:r>
            <a:rPr lang="en-US" dirty="0" smtClean="0"/>
            <a:t>Re-Evaluate Goals </a:t>
          </a:r>
          <a:endParaRPr lang="en-US" dirty="0"/>
        </a:p>
      </dgm:t>
    </dgm:pt>
    <dgm:pt modelId="{AA88309B-FCA1-49BF-9A80-4D0D41DE4129}" type="parTrans" cxnId="{4EF97756-4BE6-4E6E-9EE0-FEFA2A4B72C7}">
      <dgm:prSet/>
      <dgm:spPr/>
      <dgm:t>
        <a:bodyPr/>
        <a:lstStyle/>
        <a:p>
          <a:endParaRPr lang="en-US"/>
        </a:p>
      </dgm:t>
    </dgm:pt>
    <dgm:pt modelId="{48A4BF4C-8433-4D84-9E22-79861A1320B5}" type="sibTrans" cxnId="{4EF97756-4BE6-4E6E-9EE0-FEFA2A4B72C7}">
      <dgm:prSet/>
      <dgm:spPr/>
      <dgm:t>
        <a:bodyPr/>
        <a:lstStyle/>
        <a:p>
          <a:endParaRPr lang="en-US"/>
        </a:p>
      </dgm:t>
    </dgm:pt>
    <dgm:pt modelId="{6E6DEA13-4455-48BE-8324-04174635C312}">
      <dgm:prSet phldrT="[Text]"/>
      <dgm:spPr/>
      <dgm:t>
        <a:bodyPr/>
        <a:lstStyle/>
        <a:p>
          <a:r>
            <a:rPr lang="en-US" dirty="0" smtClean="0"/>
            <a:t>Assess Performance</a:t>
          </a:r>
          <a:endParaRPr lang="en-US" dirty="0"/>
        </a:p>
      </dgm:t>
    </dgm:pt>
    <dgm:pt modelId="{BEBE6CC4-A50D-4A0F-8156-EE5088498169}" type="parTrans" cxnId="{55FF92CD-BEC7-405C-A7B3-42CF921E0E14}">
      <dgm:prSet/>
      <dgm:spPr/>
      <dgm:t>
        <a:bodyPr/>
        <a:lstStyle/>
        <a:p>
          <a:endParaRPr lang="en-US"/>
        </a:p>
      </dgm:t>
    </dgm:pt>
    <dgm:pt modelId="{F8C7A08E-12E2-425C-B718-C430D57A1E4E}" type="sibTrans" cxnId="{55FF92CD-BEC7-405C-A7B3-42CF921E0E14}">
      <dgm:prSet/>
      <dgm:spPr/>
      <dgm:t>
        <a:bodyPr/>
        <a:lstStyle/>
        <a:p>
          <a:endParaRPr lang="en-US"/>
        </a:p>
      </dgm:t>
    </dgm:pt>
    <dgm:pt modelId="{BBEFCD30-9D84-443A-A70F-7576AFB3CC2C}" type="pres">
      <dgm:prSet presAssocID="{331AC307-7543-426B-8C82-63F3DD5DEB2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CEC160-FF0F-4F0C-BF7F-C50B4BB1F8A0}" type="pres">
      <dgm:prSet presAssocID="{5DBD87A0-6153-4A07-86A9-34ED330B4FE0}" presName="dummy" presStyleCnt="0"/>
      <dgm:spPr/>
      <dgm:t>
        <a:bodyPr/>
        <a:lstStyle/>
        <a:p>
          <a:endParaRPr lang="en-US"/>
        </a:p>
      </dgm:t>
    </dgm:pt>
    <dgm:pt modelId="{D962CD89-7F61-42CD-B710-21845240A3CF}" type="pres">
      <dgm:prSet presAssocID="{5DBD87A0-6153-4A07-86A9-34ED330B4FE0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B6C62-0163-481F-8210-1A3410212444}" type="pres">
      <dgm:prSet presAssocID="{454E0307-F972-4645-9D30-C1CA55ACF072}" presName="sibTrans" presStyleLbl="node1" presStyleIdx="0" presStyleCnt="4"/>
      <dgm:spPr/>
      <dgm:t>
        <a:bodyPr/>
        <a:lstStyle/>
        <a:p>
          <a:endParaRPr lang="en-US"/>
        </a:p>
      </dgm:t>
    </dgm:pt>
    <dgm:pt modelId="{1DB8E1BA-5E5B-41C9-987A-8337986301E7}" type="pres">
      <dgm:prSet presAssocID="{6C045657-63B8-4518-A72D-206BA88C9E93}" presName="dummy" presStyleCnt="0"/>
      <dgm:spPr/>
      <dgm:t>
        <a:bodyPr/>
        <a:lstStyle/>
        <a:p>
          <a:endParaRPr lang="en-US"/>
        </a:p>
      </dgm:t>
    </dgm:pt>
    <dgm:pt modelId="{46C2831D-48D9-4D31-A44E-1E9D0066D247}" type="pres">
      <dgm:prSet presAssocID="{6C045657-63B8-4518-A72D-206BA88C9E93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667AE-3C45-446C-A331-018E81BC8A1C}" type="pres">
      <dgm:prSet presAssocID="{762E3EC0-9012-44F8-A024-A885A1FFBFB2}" presName="sibTrans" presStyleLbl="node1" presStyleIdx="1" presStyleCnt="4"/>
      <dgm:spPr/>
      <dgm:t>
        <a:bodyPr/>
        <a:lstStyle/>
        <a:p>
          <a:endParaRPr lang="en-US"/>
        </a:p>
      </dgm:t>
    </dgm:pt>
    <dgm:pt modelId="{7EAEBCF6-A1DB-4EB4-8A47-90C5A3F1A743}" type="pres">
      <dgm:prSet presAssocID="{026BC784-0C2C-4221-90A4-0FA11DB38D1A}" presName="dummy" presStyleCnt="0"/>
      <dgm:spPr/>
      <dgm:t>
        <a:bodyPr/>
        <a:lstStyle/>
        <a:p>
          <a:endParaRPr lang="en-US"/>
        </a:p>
      </dgm:t>
    </dgm:pt>
    <dgm:pt modelId="{5ED1CC4D-F26B-4FE4-AD22-0819907BA8BB}" type="pres">
      <dgm:prSet presAssocID="{026BC784-0C2C-4221-90A4-0FA11DB38D1A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5C427-575F-49D3-8AAA-F087E816D885}" type="pres">
      <dgm:prSet presAssocID="{48A4BF4C-8433-4D84-9E22-79861A1320B5}" presName="sibTrans" presStyleLbl="node1" presStyleIdx="2" presStyleCnt="4"/>
      <dgm:spPr/>
      <dgm:t>
        <a:bodyPr/>
        <a:lstStyle/>
        <a:p>
          <a:endParaRPr lang="en-US"/>
        </a:p>
      </dgm:t>
    </dgm:pt>
    <dgm:pt modelId="{EF852CFF-08A5-4267-A867-8F41DBB6AADB}" type="pres">
      <dgm:prSet presAssocID="{6E6DEA13-4455-48BE-8324-04174635C312}" presName="dummy" presStyleCnt="0"/>
      <dgm:spPr/>
      <dgm:t>
        <a:bodyPr/>
        <a:lstStyle/>
        <a:p>
          <a:endParaRPr lang="en-US"/>
        </a:p>
      </dgm:t>
    </dgm:pt>
    <dgm:pt modelId="{E1C4B15A-354B-4534-B983-A60AD8EED14F}" type="pres">
      <dgm:prSet presAssocID="{6E6DEA13-4455-48BE-8324-04174635C312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EAF2C-28E4-4BA7-8852-4AC6D04FD04C}" type="pres">
      <dgm:prSet presAssocID="{F8C7A08E-12E2-425C-B718-C430D57A1E4E}" presName="sibTrans" presStyleLbl="node1" presStyleIdx="3" presStyleCnt="4" custLinFactNeighborX="-621" custLinFactNeighborY="4"/>
      <dgm:spPr/>
      <dgm:t>
        <a:bodyPr/>
        <a:lstStyle/>
        <a:p>
          <a:endParaRPr lang="en-US"/>
        </a:p>
      </dgm:t>
    </dgm:pt>
  </dgm:ptLst>
  <dgm:cxnLst>
    <dgm:cxn modelId="{4EF97756-4BE6-4E6E-9EE0-FEFA2A4B72C7}" srcId="{331AC307-7543-426B-8C82-63F3DD5DEB2F}" destId="{026BC784-0C2C-4221-90A4-0FA11DB38D1A}" srcOrd="2" destOrd="0" parTransId="{AA88309B-FCA1-49BF-9A80-4D0D41DE4129}" sibTransId="{48A4BF4C-8433-4D84-9E22-79861A1320B5}"/>
    <dgm:cxn modelId="{32645589-0D4F-44A7-AD0C-1518C26DDA15}" srcId="{331AC307-7543-426B-8C82-63F3DD5DEB2F}" destId="{6C045657-63B8-4518-A72D-206BA88C9E93}" srcOrd="1" destOrd="0" parTransId="{191E2CBE-06BF-49E6-B7F3-2B6AA12E8457}" sibTransId="{762E3EC0-9012-44F8-A024-A885A1FFBFB2}"/>
    <dgm:cxn modelId="{AA39AA9A-4BC4-4904-B709-DD8C6B9BCAD3}" type="presOf" srcId="{48A4BF4C-8433-4D84-9E22-79861A1320B5}" destId="{E0D5C427-575F-49D3-8AAA-F087E816D885}" srcOrd="0" destOrd="0" presId="urn:microsoft.com/office/officeart/2005/8/layout/cycle1"/>
    <dgm:cxn modelId="{1EDD77A9-9203-4839-A267-4E973D2C95B8}" srcId="{331AC307-7543-426B-8C82-63F3DD5DEB2F}" destId="{5DBD87A0-6153-4A07-86A9-34ED330B4FE0}" srcOrd="0" destOrd="0" parTransId="{2B769905-A264-4BB3-B05C-A49B6E53AFE9}" sibTransId="{454E0307-F972-4645-9D30-C1CA55ACF072}"/>
    <dgm:cxn modelId="{CFCF9499-AE31-4BA9-B06C-BB9CAF07C87D}" type="presOf" srcId="{331AC307-7543-426B-8C82-63F3DD5DEB2F}" destId="{BBEFCD30-9D84-443A-A70F-7576AFB3CC2C}" srcOrd="0" destOrd="0" presId="urn:microsoft.com/office/officeart/2005/8/layout/cycle1"/>
    <dgm:cxn modelId="{1B8918D0-265B-4D5B-93D2-795FF6CBB1C6}" type="presOf" srcId="{762E3EC0-9012-44F8-A024-A885A1FFBFB2}" destId="{0CF667AE-3C45-446C-A331-018E81BC8A1C}" srcOrd="0" destOrd="0" presId="urn:microsoft.com/office/officeart/2005/8/layout/cycle1"/>
    <dgm:cxn modelId="{E0BB2060-C0F3-4321-9446-3C28CB6CAFAC}" type="presOf" srcId="{6E6DEA13-4455-48BE-8324-04174635C312}" destId="{E1C4B15A-354B-4534-B983-A60AD8EED14F}" srcOrd="0" destOrd="0" presId="urn:microsoft.com/office/officeart/2005/8/layout/cycle1"/>
    <dgm:cxn modelId="{6E417A19-36EF-40B2-9FF1-A9CB38F3FB3B}" type="presOf" srcId="{6C045657-63B8-4518-A72D-206BA88C9E93}" destId="{46C2831D-48D9-4D31-A44E-1E9D0066D247}" srcOrd="0" destOrd="0" presId="urn:microsoft.com/office/officeart/2005/8/layout/cycle1"/>
    <dgm:cxn modelId="{93177A9D-9EEA-469E-85FA-D551B9CBC2D0}" type="presOf" srcId="{454E0307-F972-4645-9D30-C1CA55ACF072}" destId="{A78B6C62-0163-481F-8210-1A3410212444}" srcOrd="0" destOrd="0" presId="urn:microsoft.com/office/officeart/2005/8/layout/cycle1"/>
    <dgm:cxn modelId="{160F01C4-E8C0-402E-99A7-48902D98506E}" type="presOf" srcId="{5DBD87A0-6153-4A07-86A9-34ED330B4FE0}" destId="{D962CD89-7F61-42CD-B710-21845240A3CF}" srcOrd="0" destOrd="0" presId="urn:microsoft.com/office/officeart/2005/8/layout/cycle1"/>
    <dgm:cxn modelId="{673215E4-A61D-4FFF-8E8F-834F2099F044}" type="presOf" srcId="{026BC784-0C2C-4221-90A4-0FA11DB38D1A}" destId="{5ED1CC4D-F26B-4FE4-AD22-0819907BA8BB}" srcOrd="0" destOrd="0" presId="urn:microsoft.com/office/officeart/2005/8/layout/cycle1"/>
    <dgm:cxn modelId="{55FF92CD-BEC7-405C-A7B3-42CF921E0E14}" srcId="{331AC307-7543-426B-8C82-63F3DD5DEB2F}" destId="{6E6DEA13-4455-48BE-8324-04174635C312}" srcOrd="3" destOrd="0" parTransId="{BEBE6CC4-A50D-4A0F-8156-EE5088498169}" sibTransId="{F8C7A08E-12E2-425C-B718-C430D57A1E4E}"/>
    <dgm:cxn modelId="{7E70C0A8-619A-49CA-832C-C1C48BDD29A0}" type="presOf" srcId="{F8C7A08E-12E2-425C-B718-C430D57A1E4E}" destId="{026EAF2C-28E4-4BA7-8852-4AC6D04FD04C}" srcOrd="0" destOrd="0" presId="urn:microsoft.com/office/officeart/2005/8/layout/cycle1"/>
    <dgm:cxn modelId="{E4A02BC2-946C-4FED-AFEB-362BA38DD23E}" type="presParOf" srcId="{BBEFCD30-9D84-443A-A70F-7576AFB3CC2C}" destId="{1BCEC160-FF0F-4F0C-BF7F-C50B4BB1F8A0}" srcOrd="0" destOrd="0" presId="urn:microsoft.com/office/officeart/2005/8/layout/cycle1"/>
    <dgm:cxn modelId="{182DD95E-52AA-4FE0-89AA-DB98EA65C0FD}" type="presParOf" srcId="{BBEFCD30-9D84-443A-A70F-7576AFB3CC2C}" destId="{D962CD89-7F61-42CD-B710-21845240A3CF}" srcOrd="1" destOrd="0" presId="urn:microsoft.com/office/officeart/2005/8/layout/cycle1"/>
    <dgm:cxn modelId="{97C6EE53-B7FA-4643-AE73-0260595AB7F6}" type="presParOf" srcId="{BBEFCD30-9D84-443A-A70F-7576AFB3CC2C}" destId="{A78B6C62-0163-481F-8210-1A3410212444}" srcOrd="2" destOrd="0" presId="urn:microsoft.com/office/officeart/2005/8/layout/cycle1"/>
    <dgm:cxn modelId="{66CA1B9D-93D2-4194-92A3-2CF4F3E11CD8}" type="presParOf" srcId="{BBEFCD30-9D84-443A-A70F-7576AFB3CC2C}" destId="{1DB8E1BA-5E5B-41C9-987A-8337986301E7}" srcOrd="3" destOrd="0" presId="urn:microsoft.com/office/officeart/2005/8/layout/cycle1"/>
    <dgm:cxn modelId="{61A6FBA1-C9AA-4CFA-85F7-823AB82FC7B0}" type="presParOf" srcId="{BBEFCD30-9D84-443A-A70F-7576AFB3CC2C}" destId="{46C2831D-48D9-4D31-A44E-1E9D0066D247}" srcOrd="4" destOrd="0" presId="urn:microsoft.com/office/officeart/2005/8/layout/cycle1"/>
    <dgm:cxn modelId="{1697C54B-C296-4815-90FE-6A96B6D23900}" type="presParOf" srcId="{BBEFCD30-9D84-443A-A70F-7576AFB3CC2C}" destId="{0CF667AE-3C45-446C-A331-018E81BC8A1C}" srcOrd="5" destOrd="0" presId="urn:microsoft.com/office/officeart/2005/8/layout/cycle1"/>
    <dgm:cxn modelId="{F204E181-63D1-4689-9687-92B82E5CB28C}" type="presParOf" srcId="{BBEFCD30-9D84-443A-A70F-7576AFB3CC2C}" destId="{7EAEBCF6-A1DB-4EB4-8A47-90C5A3F1A743}" srcOrd="6" destOrd="0" presId="urn:microsoft.com/office/officeart/2005/8/layout/cycle1"/>
    <dgm:cxn modelId="{7CFE20AD-9E10-456D-97BA-93203059D829}" type="presParOf" srcId="{BBEFCD30-9D84-443A-A70F-7576AFB3CC2C}" destId="{5ED1CC4D-F26B-4FE4-AD22-0819907BA8BB}" srcOrd="7" destOrd="0" presId="urn:microsoft.com/office/officeart/2005/8/layout/cycle1"/>
    <dgm:cxn modelId="{BC7B5328-BD1B-4DFE-9427-ACF7EFA61098}" type="presParOf" srcId="{BBEFCD30-9D84-443A-A70F-7576AFB3CC2C}" destId="{E0D5C427-575F-49D3-8AAA-F087E816D885}" srcOrd="8" destOrd="0" presId="urn:microsoft.com/office/officeart/2005/8/layout/cycle1"/>
    <dgm:cxn modelId="{5DBD9E17-8469-44B3-852F-75CEFE54A799}" type="presParOf" srcId="{BBEFCD30-9D84-443A-A70F-7576AFB3CC2C}" destId="{EF852CFF-08A5-4267-A867-8F41DBB6AADB}" srcOrd="9" destOrd="0" presId="urn:microsoft.com/office/officeart/2005/8/layout/cycle1"/>
    <dgm:cxn modelId="{6556EFCC-A24E-49D3-8A95-D1A996604748}" type="presParOf" srcId="{BBEFCD30-9D84-443A-A70F-7576AFB3CC2C}" destId="{E1C4B15A-354B-4534-B983-A60AD8EED14F}" srcOrd="10" destOrd="0" presId="urn:microsoft.com/office/officeart/2005/8/layout/cycle1"/>
    <dgm:cxn modelId="{9C401275-42C1-4CF7-9528-E06E61DAA02C}" type="presParOf" srcId="{BBEFCD30-9D84-443A-A70F-7576AFB3CC2C}" destId="{026EAF2C-28E4-4BA7-8852-4AC6D04FD04C}" srcOrd="11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1AC307-7543-426B-8C82-63F3DD5DEB2F}" type="doc">
      <dgm:prSet loTypeId="urn:microsoft.com/office/officeart/2005/8/layout/cycle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BD87A0-6153-4A07-86A9-34ED330B4FE0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>
          <a:solidFill>
            <a:schemeClr val="bg1"/>
          </a:solidFill>
        </a:ln>
        <a:effectLst>
          <a:softEdge rad="12700"/>
        </a:effectLst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Set Goals</a:t>
          </a:r>
          <a:endParaRPr lang="en-US" b="1" dirty="0">
            <a:solidFill>
              <a:schemeClr val="bg1"/>
            </a:solidFill>
          </a:endParaRPr>
        </a:p>
      </dgm:t>
    </dgm:pt>
    <dgm:pt modelId="{2B769905-A264-4BB3-B05C-A49B6E53AFE9}" type="parTrans" cxnId="{1EDD77A9-9203-4839-A267-4E973D2C95B8}">
      <dgm:prSet/>
      <dgm:spPr/>
      <dgm:t>
        <a:bodyPr/>
        <a:lstStyle/>
        <a:p>
          <a:endParaRPr lang="en-US"/>
        </a:p>
      </dgm:t>
    </dgm:pt>
    <dgm:pt modelId="{454E0307-F972-4645-9D30-C1CA55ACF072}" type="sibTrans" cxnId="{1EDD77A9-9203-4839-A267-4E973D2C95B8}">
      <dgm:prSet/>
      <dgm:spPr/>
      <dgm:t>
        <a:bodyPr/>
        <a:lstStyle/>
        <a:p>
          <a:endParaRPr lang="en-US"/>
        </a:p>
      </dgm:t>
    </dgm:pt>
    <dgm:pt modelId="{6C045657-63B8-4518-A72D-206BA88C9E93}">
      <dgm:prSet phldrT="[Text]"/>
      <dgm:spPr/>
      <dgm:t>
        <a:bodyPr/>
        <a:lstStyle/>
        <a:p>
          <a:r>
            <a:rPr lang="en-US" dirty="0" smtClean="0"/>
            <a:t>Monitor and Coach </a:t>
          </a:r>
          <a:endParaRPr lang="en-US" dirty="0"/>
        </a:p>
      </dgm:t>
    </dgm:pt>
    <dgm:pt modelId="{191E2CBE-06BF-49E6-B7F3-2B6AA12E8457}" type="parTrans" cxnId="{32645589-0D4F-44A7-AD0C-1518C26DDA15}">
      <dgm:prSet/>
      <dgm:spPr/>
      <dgm:t>
        <a:bodyPr/>
        <a:lstStyle/>
        <a:p>
          <a:endParaRPr lang="en-US"/>
        </a:p>
      </dgm:t>
    </dgm:pt>
    <dgm:pt modelId="{762E3EC0-9012-44F8-A024-A885A1FFBFB2}" type="sibTrans" cxnId="{32645589-0D4F-44A7-AD0C-1518C26DDA15}">
      <dgm:prSet/>
      <dgm:spPr/>
      <dgm:t>
        <a:bodyPr/>
        <a:lstStyle/>
        <a:p>
          <a:endParaRPr lang="en-US"/>
        </a:p>
      </dgm:t>
    </dgm:pt>
    <dgm:pt modelId="{026BC784-0C2C-4221-90A4-0FA11DB38D1A}">
      <dgm:prSet phldrT="[Text]"/>
      <dgm:spPr/>
      <dgm:t>
        <a:bodyPr/>
        <a:lstStyle/>
        <a:p>
          <a:r>
            <a:rPr lang="en-US" dirty="0" smtClean="0"/>
            <a:t>Re-Evaluate Goals </a:t>
          </a:r>
          <a:endParaRPr lang="en-US" dirty="0"/>
        </a:p>
      </dgm:t>
    </dgm:pt>
    <dgm:pt modelId="{AA88309B-FCA1-49BF-9A80-4D0D41DE4129}" type="parTrans" cxnId="{4EF97756-4BE6-4E6E-9EE0-FEFA2A4B72C7}">
      <dgm:prSet/>
      <dgm:spPr/>
      <dgm:t>
        <a:bodyPr/>
        <a:lstStyle/>
        <a:p>
          <a:endParaRPr lang="en-US"/>
        </a:p>
      </dgm:t>
    </dgm:pt>
    <dgm:pt modelId="{48A4BF4C-8433-4D84-9E22-79861A1320B5}" type="sibTrans" cxnId="{4EF97756-4BE6-4E6E-9EE0-FEFA2A4B72C7}">
      <dgm:prSet/>
      <dgm:spPr/>
      <dgm:t>
        <a:bodyPr/>
        <a:lstStyle/>
        <a:p>
          <a:endParaRPr lang="en-US"/>
        </a:p>
      </dgm:t>
    </dgm:pt>
    <dgm:pt modelId="{6E6DEA13-4455-48BE-8324-04174635C312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>
          <a:solidFill>
            <a:schemeClr val="bg1"/>
          </a:solidFill>
        </a:ln>
        <a:effectLst>
          <a:softEdge rad="12700"/>
        </a:effectLst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Assess Performance</a:t>
          </a:r>
          <a:endParaRPr lang="en-US" b="1" dirty="0">
            <a:solidFill>
              <a:schemeClr val="bg1"/>
            </a:solidFill>
          </a:endParaRPr>
        </a:p>
      </dgm:t>
    </dgm:pt>
    <dgm:pt modelId="{F8C7A08E-12E2-425C-B718-C430D57A1E4E}" type="sibTrans" cxnId="{55FF92CD-BEC7-405C-A7B3-42CF921E0E14}">
      <dgm:prSet/>
      <dgm:spPr/>
      <dgm:t>
        <a:bodyPr/>
        <a:lstStyle/>
        <a:p>
          <a:endParaRPr lang="en-US"/>
        </a:p>
      </dgm:t>
    </dgm:pt>
    <dgm:pt modelId="{BEBE6CC4-A50D-4A0F-8156-EE5088498169}" type="parTrans" cxnId="{55FF92CD-BEC7-405C-A7B3-42CF921E0E14}">
      <dgm:prSet/>
      <dgm:spPr/>
      <dgm:t>
        <a:bodyPr/>
        <a:lstStyle/>
        <a:p>
          <a:endParaRPr lang="en-US"/>
        </a:p>
      </dgm:t>
    </dgm:pt>
    <dgm:pt modelId="{BBEFCD30-9D84-443A-A70F-7576AFB3CC2C}" type="pres">
      <dgm:prSet presAssocID="{331AC307-7543-426B-8C82-63F3DD5DEB2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CEC160-FF0F-4F0C-BF7F-C50B4BB1F8A0}" type="pres">
      <dgm:prSet presAssocID="{5DBD87A0-6153-4A07-86A9-34ED330B4FE0}" presName="dummy" presStyleCnt="0"/>
      <dgm:spPr/>
      <dgm:t>
        <a:bodyPr/>
        <a:lstStyle/>
        <a:p>
          <a:endParaRPr lang="en-US"/>
        </a:p>
      </dgm:t>
    </dgm:pt>
    <dgm:pt modelId="{D962CD89-7F61-42CD-B710-21845240A3CF}" type="pres">
      <dgm:prSet presAssocID="{5DBD87A0-6153-4A07-86A9-34ED330B4FE0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B6C62-0163-481F-8210-1A3410212444}" type="pres">
      <dgm:prSet presAssocID="{454E0307-F972-4645-9D30-C1CA55ACF072}" presName="sibTrans" presStyleLbl="node1" presStyleIdx="0" presStyleCnt="4"/>
      <dgm:spPr/>
      <dgm:t>
        <a:bodyPr/>
        <a:lstStyle/>
        <a:p>
          <a:endParaRPr lang="en-US"/>
        </a:p>
      </dgm:t>
    </dgm:pt>
    <dgm:pt modelId="{1DB8E1BA-5E5B-41C9-987A-8337986301E7}" type="pres">
      <dgm:prSet presAssocID="{6C045657-63B8-4518-A72D-206BA88C9E93}" presName="dummy" presStyleCnt="0"/>
      <dgm:spPr/>
      <dgm:t>
        <a:bodyPr/>
        <a:lstStyle/>
        <a:p>
          <a:endParaRPr lang="en-US"/>
        </a:p>
      </dgm:t>
    </dgm:pt>
    <dgm:pt modelId="{46C2831D-48D9-4D31-A44E-1E9D0066D247}" type="pres">
      <dgm:prSet presAssocID="{6C045657-63B8-4518-A72D-206BA88C9E93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667AE-3C45-446C-A331-018E81BC8A1C}" type="pres">
      <dgm:prSet presAssocID="{762E3EC0-9012-44F8-A024-A885A1FFBFB2}" presName="sibTrans" presStyleLbl="node1" presStyleIdx="1" presStyleCnt="4"/>
      <dgm:spPr/>
      <dgm:t>
        <a:bodyPr/>
        <a:lstStyle/>
        <a:p>
          <a:endParaRPr lang="en-US"/>
        </a:p>
      </dgm:t>
    </dgm:pt>
    <dgm:pt modelId="{7EAEBCF6-A1DB-4EB4-8A47-90C5A3F1A743}" type="pres">
      <dgm:prSet presAssocID="{026BC784-0C2C-4221-90A4-0FA11DB38D1A}" presName="dummy" presStyleCnt="0"/>
      <dgm:spPr/>
      <dgm:t>
        <a:bodyPr/>
        <a:lstStyle/>
        <a:p>
          <a:endParaRPr lang="en-US"/>
        </a:p>
      </dgm:t>
    </dgm:pt>
    <dgm:pt modelId="{5ED1CC4D-F26B-4FE4-AD22-0819907BA8BB}" type="pres">
      <dgm:prSet presAssocID="{026BC784-0C2C-4221-90A4-0FA11DB38D1A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5C427-575F-49D3-8AAA-F087E816D885}" type="pres">
      <dgm:prSet presAssocID="{48A4BF4C-8433-4D84-9E22-79861A1320B5}" presName="sibTrans" presStyleLbl="node1" presStyleIdx="2" presStyleCnt="4"/>
      <dgm:spPr/>
      <dgm:t>
        <a:bodyPr/>
        <a:lstStyle/>
        <a:p>
          <a:endParaRPr lang="en-US"/>
        </a:p>
      </dgm:t>
    </dgm:pt>
    <dgm:pt modelId="{EF852CFF-08A5-4267-A867-8F41DBB6AADB}" type="pres">
      <dgm:prSet presAssocID="{6E6DEA13-4455-48BE-8324-04174635C312}" presName="dummy" presStyleCnt="0"/>
      <dgm:spPr/>
      <dgm:t>
        <a:bodyPr/>
        <a:lstStyle/>
        <a:p>
          <a:endParaRPr lang="en-US"/>
        </a:p>
      </dgm:t>
    </dgm:pt>
    <dgm:pt modelId="{E1C4B15A-354B-4534-B983-A60AD8EED14F}" type="pres">
      <dgm:prSet presAssocID="{6E6DEA13-4455-48BE-8324-04174635C312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EAF2C-28E4-4BA7-8852-4AC6D04FD04C}" type="pres">
      <dgm:prSet presAssocID="{F8C7A08E-12E2-425C-B718-C430D57A1E4E}" presName="sibTrans" presStyleLbl="node1" presStyleIdx="3" presStyleCnt="4" custLinFactNeighborX="-621" custLinFactNeighborY="4"/>
      <dgm:spPr/>
      <dgm:t>
        <a:bodyPr/>
        <a:lstStyle/>
        <a:p>
          <a:endParaRPr lang="en-US"/>
        </a:p>
      </dgm:t>
    </dgm:pt>
  </dgm:ptLst>
  <dgm:cxnLst>
    <dgm:cxn modelId="{4EF97756-4BE6-4E6E-9EE0-FEFA2A4B72C7}" srcId="{331AC307-7543-426B-8C82-63F3DD5DEB2F}" destId="{026BC784-0C2C-4221-90A4-0FA11DB38D1A}" srcOrd="2" destOrd="0" parTransId="{AA88309B-FCA1-49BF-9A80-4D0D41DE4129}" sibTransId="{48A4BF4C-8433-4D84-9E22-79861A1320B5}"/>
    <dgm:cxn modelId="{79C164E6-4730-41CA-BEBF-E3D613DDAE17}" type="presOf" srcId="{6E6DEA13-4455-48BE-8324-04174635C312}" destId="{E1C4B15A-354B-4534-B983-A60AD8EED14F}" srcOrd="0" destOrd="0" presId="urn:microsoft.com/office/officeart/2005/8/layout/cycle1"/>
    <dgm:cxn modelId="{32645589-0D4F-44A7-AD0C-1518C26DDA15}" srcId="{331AC307-7543-426B-8C82-63F3DD5DEB2F}" destId="{6C045657-63B8-4518-A72D-206BA88C9E93}" srcOrd="1" destOrd="0" parTransId="{191E2CBE-06BF-49E6-B7F3-2B6AA12E8457}" sibTransId="{762E3EC0-9012-44F8-A024-A885A1FFBFB2}"/>
    <dgm:cxn modelId="{8DE85B87-5791-42AE-9175-B17CECA611A2}" type="presOf" srcId="{026BC784-0C2C-4221-90A4-0FA11DB38D1A}" destId="{5ED1CC4D-F26B-4FE4-AD22-0819907BA8BB}" srcOrd="0" destOrd="0" presId="urn:microsoft.com/office/officeart/2005/8/layout/cycle1"/>
    <dgm:cxn modelId="{72F8CB7A-8AC6-4558-AACA-AAE8EDC9DEAE}" type="presOf" srcId="{F8C7A08E-12E2-425C-B718-C430D57A1E4E}" destId="{026EAF2C-28E4-4BA7-8852-4AC6D04FD04C}" srcOrd="0" destOrd="0" presId="urn:microsoft.com/office/officeart/2005/8/layout/cycle1"/>
    <dgm:cxn modelId="{1EDD77A9-9203-4839-A267-4E973D2C95B8}" srcId="{331AC307-7543-426B-8C82-63F3DD5DEB2F}" destId="{5DBD87A0-6153-4A07-86A9-34ED330B4FE0}" srcOrd="0" destOrd="0" parTransId="{2B769905-A264-4BB3-B05C-A49B6E53AFE9}" sibTransId="{454E0307-F972-4645-9D30-C1CA55ACF072}"/>
    <dgm:cxn modelId="{2C93F915-A811-44D3-84B7-4AAD158581FB}" type="presOf" srcId="{5DBD87A0-6153-4A07-86A9-34ED330B4FE0}" destId="{D962CD89-7F61-42CD-B710-21845240A3CF}" srcOrd="0" destOrd="0" presId="urn:microsoft.com/office/officeart/2005/8/layout/cycle1"/>
    <dgm:cxn modelId="{7E857028-D790-4FFB-BA61-FC106432AA9A}" type="presOf" srcId="{331AC307-7543-426B-8C82-63F3DD5DEB2F}" destId="{BBEFCD30-9D84-443A-A70F-7576AFB3CC2C}" srcOrd="0" destOrd="0" presId="urn:microsoft.com/office/officeart/2005/8/layout/cycle1"/>
    <dgm:cxn modelId="{50498A36-0FC8-48B6-93BD-B6918F83DBC9}" type="presOf" srcId="{762E3EC0-9012-44F8-A024-A885A1FFBFB2}" destId="{0CF667AE-3C45-446C-A331-018E81BC8A1C}" srcOrd="0" destOrd="0" presId="urn:microsoft.com/office/officeart/2005/8/layout/cycle1"/>
    <dgm:cxn modelId="{7794512B-FB06-458E-A85B-8DDAE45A9C54}" type="presOf" srcId="{454E0307-F972-4645-9D30-C1CA55ACF072}" destId="{A78B6C62-0163-481F-8210-1A3410212444}" srcOrd="0" destOrd="0" presId="urn:microsoft.com/office/officeart/2005/8/layout/cycle1"/>
    <dgm:cxn modelId="{55FF92CD-BEC7-405C-A7B3-42CF921E0E14}" srcId="{331AC307-7543-426B-8C82-63F3DD5DEB2F}" destId="{6E6DEA13-4455-48BE-8324-04174635C312}" srcOrd="3" destOrd="0" parTransId="{BEBE6CC4-A50D-4A0F-8156-EE5088498169}" sibTransId="{F8C7A08E-12E2-425C-B718-C430D57A1E4E}"/>
    <dgm:cxn modelId="{FE412AAE-3DBD-4767-9537-4F512533CB87}" type="presOf" srcId="{48A4BF4C-8433-4D84-9E22-79861A1320B5}" destId="{E0D5C427-575F-49D3-8AAA-F087E816D885}" srcOrd="0" destOrd="0" presId="urn:microsoft.com/office/officeart/2005/8/layout/cycle1"/>
    <dgm:cxn modelId="{EC2D90BA-9B89-43A6-8067-A7F7508D6035}" type="presOf" srcId="{6C045657-63B8-4518-A72D-206BA88C9E93}" destId="{46C2831D-48D9-4D31-A44E-1E9D0066D247}" srcOrd="0" destOrd="0" presId="urn:microsoft.com/office/officeart/2005/8/layout/cycle1"/>
    <dgm:cxn modelId="{52376855-8E90-401A-8387-9AD0B8061212}" type="presParOf" srcId="{BBEFCD30-9D84-443A-A70F-7576AFB3CC2C}" destId="{1BCEC160-FF0F-4F0C-BF7F-C50B4BB1F8A0}" srcOrd="0" destOrd="0" presId="urn:microsoft.com/office/officeart/2005/8/layout/cycle1"/>
    <dgm:cxn modelId="{F8FB30CC-4505-4E22-BA08-A430B22B7C4E}" type="presParOf" srcId="{BBEFCD30-9D84-443A-A70F-7576AFB3CC2C}" destId="{D962CD89-7F61-42CD-B710-21845240A3CF}" srcOrd="1" destOrd="0" presId="urn:microsoft.com/office/officeart/2005/8/layout/cycle1"/>
    <dgm:cxn modelId="{C9F9F918-338C-4F0D-B83C-3A904D8E0217}" type="presParOf" srcId="{BBEFCD30-9D84-443A-A70F-7576AFB3CC2C}" destId="{A78B6C62-0163-481F-8210-1A3410212444}" srcOrd="2" destOrd="0" presId="urn:microsoft.com/office/officeart/2005/8/layout/cycle1"/>
    <dgm:cxn modelId="{407C5593-E766-455A-A8BF-5189F8733D47}" type="presParOf" srcId="{BBEFCD30-9D84-443A-A70F-7576AFB3CC2C}" destId="{1DB8E1BA-5E5B-41C9-987A-8337986301E7}" srcOrd="3" destOrd="0" presId="urn:microsoft.com/office/officeart/2005/8/layout/cycle1"/>
    <dgm:cxn modelId="{DC598B8F-2FC7-4E3D-81E6-9E6DE4DB807F}" type="presParOf" srcId="{BBEFCD30-9D84-443A-A70F-7576AFB3CC2C}" destId="{46C2831D-48D9-4D31-A44E-1E9D0066D247}" srcOrd="4" destOrd="0" presId="urn:microsoft.com/office/officeart/2005/8/layout/cycle1"/>
    <dgm:cxn modelId="{9F3DABF9-96EA-4762-ABE5-DF58D906F409}" type="presParOf" srcId="{BBEFCD30-9D84-443A-A70F-7576AFB3CC2C}" destId="{0CF667AE-3C45-446C-A331-018E81BC8A1C}" srcOrd="5" destOrd="0" presId="urn:microsoft.com/office/officeart/2005/8/layout/cycle1"/>
    <dgm:cxn modelId="{84E94B94-6A43-40C5-B80F-0D4DAEA9B7EC}" type="presParOf" srcId="{BBEFCD30-9D84-443A-A70F-7576AFB3CC2C}" destId="{7EAEBCF6-A1DB-4EB4-8A47-90C5A3F1A743}" srcOrd="6" destOrd="0" presId="urn:microsoft.com/office/officeart/2005/8/layout/cycle1"/>
    <dgm:cxn modelId="{A8B34DD3-B749-4FAF-BC43-7F36669A0344}" type="presParOf" srcId="{BBEFCD30-9D84-443A-A70F-7576AFB3CC2C}" destId="{5ED1CC4D-F26B-4FE4-AD22-0819907BA8BB}" srcOrd="7" destOrd="0" presId="urn:microsoft.com/office/officeart/2005/8/layout/cycle1"/>
    <dgm:cxn modelId="{ECBA9FF3-F5D5-4CFF-B687-BCDE4F2498F4}" type="presParOf" srcId="{BBEFCD30-9D84-443A-A70F-7576AFB3CC2C}" destId="{E0D5C427-575F-49D3-8AAA-F087E816D885}" srcOrd="8" destOrd="0" presId="urn:microsoft.com/office/officeart/2005/8/layout/cycle1"/>
    <dgm:cxn modelId="{D00B7E59-E5C6-4F17-988A-89A709CBD4FB}" type="presParOf" srcId="{BBEFCD30-9D84-443A-A70F-7576AFB3CC2C}" destId="{EF852CFF-08A5-4267-A867-8F41DBB6AADB}" srcOrd="9" destOrd="0" presId="urn:microsoft.com/office/officeart/2005/8/layout/cycle1"/>
    <dgm:cxn modelId="{E1CDFBC9-EC69-4764-B995-50D6D8BF55A0}" type="presParOf" srcId="{BBEFCD30-9D84-443A-A70F-7576AFB3CC2C}" destId="{E1C4B15A-354B-4534-B983-A60AD8EED14F}" srcOrd="10" destOrd="0" presId="urn:microsoft.com/office/officeart/2005/8/layout/cycle1"/>
    <dgm:cxn modelId="{9804482A-7F8C-47AA-B7B3-6B0CF12C441F}" type="presParOf" srcId="{BBEFCD30-9D84-443A-A70F-7576AFB3CC2C}" destId="{026EAF2C-28E4-4BA7-8852-4AC6D04FD04C}" srcOrd="11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C1B8A9-B512-458B-8443-144EF002A08E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4D39583-07CC-46E4-9FCE-776D008291FC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000" baseline="0" dirty="0" smtClean="0"/>
            <a:t>Behaviors/</a:t>
          </a:r>
        </a:p>
        <a:p>
          <a:pPr>
            <a:spcAft>
              <a:spcPts val="0"/>
            </a:spcAft>
          </a:pPr>
          <a:r>
            <a:rPr lang="en-US" sz="2000" baseline="0" dirty="0" smtClean="0"/>
            <a:t>Competencies  </a:t>
          </a:r>
          <a:endParaRPr lang="en-US" sz="2000" dirty="0"/>
        </a:p>
      </dgm:t>
    </dgm:pt>
    <dgm:pt modelId="{62F080B1-F860-42F7-972E-F46DAE0341D3}" type="parTrans" cxnId="{2CED89C4-C0D7-4293-A7B2-18C89D78BA2C}">
      <dgm:prSet/>
      <dgm:spPr/>
      <dgm:t>
        <a:bodyPr/>
        <a:lstStyle/>
        <a:p>
          <a:endParaRPr lang="en-US"/>
        </a:p>
      </dgm:t>
    </dgm:pt>
    <dgm:pt modelId="{203B8459-320F-4F3B-9875-ABFC6EDD898A}" type="sibTrans" cxnId="{2CED89C4-C0D7-4293-A7B2-18C89D78BA2C}">
      <dgm:prSet/>
      <dgm:spPr/>
      <dgm:t>
        <a:bodyPr/>
        <a:lstStyle/>
        <a:p>
          <a:endParaRPr lang="en-US"/>
        </a:p>
      </dgm:t>
    </dgm:pt>
    <dgm:pt modelId="{AA8BDD62-32F4-4435-B2C8-2F48EBE264DF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000" dirty="0" smtClean="0"/>
            <a:t>Accomplishments</a:t>
          </a:r>
        </a:p>
        <a:p>
          <a:pPr>
            <a:spcAft>
              <a:spcPts val="0"/>
            </a:spcAft>
          </a:pPr>
          <a:r>
            <a:rPr lang="en-US" sz="2000" dirty="0" smtClean="0"/>
            <a:t>Goals/Development Objectives </a:t>
          </a:r>
          <a:endParaRPr lang="en-US" sz="2000" dirty="0"/>
        </a:p>
      </dgm:t>
    </dgm:pt>
    <dgm:pt modelId="{2F77F126-DF69-4733-904B-C8A4D4FE5567}" type="parTrans" cxnId="{3069FADD-194A-427B-BC5B-D9684D2F11F9}">
      <dgm:prSet/>
      <dgm:spPr/>
      <dgm:t>
        <a:bodyPr/>
        <a:lstStyle/>
        <a:p>
          <a:endParaRPr lang="en-US"/>
        </a:p>
      </dgm:t>
    </dgm:pt>
    <dgm:pt modelId="{A4EED5A3-FC6A-49D4-A7A4-DF9E75496861}" type="sibTrans" cxnId="{3069FADD-194A-427B-BC5B-D9684D2F11F9}">
      <dgm:prSet/>
      <dgm:spPr/>
      <dgm:t>
        <a:bodyPr/>
        <a:lstStyle/>
        <a:p>
          <a:endParaRPr lang="en-US"/>
        </a:p>
      </dgm:t>
    </dgm:pt>
    <dgm:pt modelId="{904E32D5-0EC6-45F5-9F3D-9B4EF6C9C731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000" b="0" dirty="0" smtClean="0"/>
            <a:t>Position Responsibilities</a:t>
          </a:r>
        </a:p>
        <a:p>
          <a:pPr>
            <a:spcAft>
              <a:spcPts val="0"/>
            </a:spcAft>
          </a:pPr>
          <a:r>
            <a:rPr lang="en-US" sz="2000" b="0" dirty="0" smtClean="0"/>
            <a:t>School/College Department Goals</a:t>
          </a:r>
        </a:p>
        <a:p>
          <a:pPr>
            <a:spcAft>
              <a:spcPts val="0"/>
            </a:spcAft>
          </a:pPr>
          <a:r>
            <a:rPr lang="en-US" sz="2000" b="0" dirty="0" smtClean="0"/>
            <a:t>Academic Strategic Plan  </a:t>
          </a:r>
          <a:endParaRPr lang="en-US" sz="2000" b="0" dirty="0"/>
        </a:p>
      </dgm:t>
    </dgm:pt>
    <dgm:pt modelId="{29991E57-7D6D-4915-9869-B11869B3B9DA}" type="parTrans" cxnId="{67B28448-3135-4913-8E16-D09C376BF830}">
      <dgm:prSet/>
      <dgm:spPr/>
      <dgm:t>
        <a:bodyPr/>
        <a:lstStyle/>
        <a:p>
          <a:endParaRPr lang="en-US"/>
        </a:p>
      </dgm:t>
    </dgm:pt>
    <dgm:pt modelId="{2E3D3148-ED03-43E8-9D03-0B9D0319DC8E}" type="sibTrans" cxnId="{67B28448-3135-4913-8E16-D09C376BF830}">
      <dgm:prSet/>
      <dgm:spPr/>
      <dgm:t>
        <a:bodyPr/>
        <a:lstStyle/>
        <a:p>
          <a:endParaRPr lang="en-US"/>
        </a:p>
      </dgm:t>
    </dgm:pt>
    <dgm:pt modelId="{38020F14-E7C0-4E74-AD64-C3B63A8C69CD}" type="pres">
      <dgm:prSet presAssocID="{EEC1B8A9-B512-458B-8443-144EF002A08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A76497B-A0B1-4071-AFD7-5239D397D94E}" type="pres">
      <dgm:prSet presAssocID="{C4D39583-07CC-46E4-9FCE-776D008291FC}" presName="Accent1" presStyleCnt="0"/>
      <dgm:spPr/>
      <dgm:t>
        <a:bodyPr/>
        <a:lstStyle/>
        <a:p>
          <a:endParaRPr lang="en-US"/>
        </a:p>
      </dgm:t>
    </dgm:pt>
    <dgm:pt modelId="{9671D9F6-A379-4811-B9FB-F2CB7B1F928D}" type="pres">
      <dgm:prSet presAssocID="{C4D39583-07CC-46E4-9FCE-776D008291FC}" presName="Accent" presStyleLbl="node1" presStyleIdx="0" presStyleCnt="3" custLinFactNeighborX="-57" custLinFactNeighborY="0"/>
      <dgm:spPr/>
      <dgm:t>
        <a:bodyPr/>
        <a:lstStyle/>
        <a:p>
          <a:endParaRPr lang="en-US"/>
        </a:p>
      </dgm:t>
    </dgm:pt>
    <dgm:pt modelId="{A677CE90-E3C1-473F-8AEF-C8C2EB2B7A08}" type="pres">
      <dgm:prSet presAssocID="{C4D39583-07CC-46E4-9FCE-776D008291FC}" presName="Parent1" presStyleLbl="revTx" presStyleIdx="0" presStyleCnt="3" custScaleX="116601" custScaleY="184023" custLinFactNeighborX="966" custLinFactNeighborY="-240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DA3F0-216E-414B-98EB-4C6FD54EFFFD}" type="pres">
      <dgm:prSet presAssocID="{AA8BDD62-32F4-4435-B2C8-2F48EBE264DF}" presName="Accent2" presStyleCnt="0"/>
      <dgm:spPr/>
      <dgm:t>
        <a:bodyPr/>
        <a:lstStyle/>
        <a:p>
          <a:endParaRPr lang="en-US"/>
        </a:p>
      </dgm:t>
    </dgm:pt>
    <dgm:pt modelId="{66A5E35D-DB85-4788-8872-8FE3C977E546}" type="pres">
      <dgm:prSet presAssocID="{AA8BDD62-32F4-4435-B2C8-2F48EBE264DF}" presName="Accent" presStyleLbl="node1" presStyleIdx="1" presStyleCnt="3"/>
      <dgm:spPr/>
      <dgm:t>
        <a:bodyPr/>
        <a:lstStyle/>
        <a:p>
          <a:endParaRPr lang="en-US"/>
        </a:p>
      </dgm:t>
    </dgm:pt>
    <dgm:pt modelId="{B3D9729B-E382-4F8C-A132-C0929D6D93CF}" type="pres">
      <dgm:prSet presAssocID="{AA8BDD62-32F4-4435-B2C8-2F48EBE264DF}" presName="Parent2" presStyleLbl="revTx" presStyleIdx="1" presStyleCnt="3" custScaleX="170104" custScaleY="132490" custLinFactNeighborX="11248" custLinFactNeighborY="43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25CEA-2072-4DB1-A6D4-A0DA85240841}" type="pres">
      <dgm:prSet presAssocID="{904E32D5-0EC6-45F5-9F3D-9B4EF6C9C731}" presName="Accent3" presStyleCnt="0"/>
      <dgm:spPr/>
      <dgm:t>
        <a:bodyPr/>
        <a:lstStyle/>
        <a:p>
          <a:endParaRPr lang="en-US"/>
        </a:p>
      </dgm:t>
    </dgm:pt>
    <dgm:pt modelId="{8879D423-5E6B-49EE-9010-B70E2A7248FF}" type="pres">
      <dgm:prSet presAssocID="{904E32D5-0EC6-45F5-9F3D-9B4EF6C9C731}" presName="Accent" presStyleLbl="node1" presStyleIdx="2" presStyleCnt="3"/>
      <dgm:spPr/>
      <dgm:t>
        <a:bodyPr/>
        <a:lstStyle/>
        <a:p>
          <a:endParaRPr lang="en-US"/>
        </a:p>
      </dgm:t>
    </dgm:pt>
    <dgm:pt modelId="{70EB1DF7-7401-465E-9233-587A2C5ED2AE}" type="pres">
      <dgm:prSet presAssocID="{904E32D5-0EC6-45F5-9F3D-9B4EF6C9C731}" presName="Parent3" presStyleLbl="revTx" presStyleIdx="2" presStyleCnt="3" custScaleX="130148" custScaleY="17207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5DC940-C0D9-4CF2-836D-83CDBD8DEBA2}" type="presOf" srcId="{C4D39583-07CC-46E4-9FCE-776D008291FC}" destId="{A677CE90-E3C1-473F-8AEF-C8C2EB2B7A08}" srcOrd="0" destOrd="0" presId="urn:microsoft.com/office/officeart/2009/layout/CircleArrowProcess"/>
    <dgm:cxn modelId="{3069FADD-194A-427B-BC5B-D9684D2F11F9}" srcId="{EEC1B8A9-B512-458B-8443-144EF002A08E}" destId="{AA8BDD62-32F4-4435-B2C8-2F48EBE264DF}" srcOrd="1" destOrd="0" parTransId="{2F77F126-DF69-4733-904B-C8A4D4FE5567}" sibTransId="{A4EED5A3-FC6A-49D4-A7A4-DF9E75496861}"/>
    <dgm:cxn modelId="{67B28448-3135-4913-8E16-D09C376BF830}" srcId="{EEC1B8A9-B512-458B-8443-144EF002A08E}" destId="{904E32D5-0EC6-45F5-9F3D-9B4EF6C9C731}" srcOrd="2" destOrd="0" parTransId="{29991E57-7D6D-4915-9869-B11869B3B9DA}" sibTransId="{2E3D3148-ED03-43E8-9D03-0B9D0319DC8E}"/>
    <dgm:cxn modelId="{AD981BF8-C932-494F-8868-AE1446879C49}" type="presOf" srcId="{AA8BDD62-32F4-4435-B2C8-2F48EBE264DF}" destId="{B3D9729B-E382-4F8C-A132-C0929D6D93CF}" srcOrd="0" destOrd="0" presId="urn:microsoft.com/office/officeart/2009/layout/CircleArrowProcess"/>
    <dgm:cxn modelId="{133EBE39-D5DA-4566-AF11-7AEB4125021C}" type="presOf" srcId="{904E32D5-0EC6-45F5-9F3D-9B4EF6C9C731}" destId="{70EB1DF7-7401-465E-9233-587A2C5ED2AE}" srcOrd="0" destOrd="0" presId="urn:microsoft.com/office/officeart/2009/layout/CircleArrowProcess"/>
    <dgm:cxn modelId="{2CED89C4-C0D7-4293-A7B2-18C89D78BA2C}" srcId="{EEC1B8A9-B512-458B-8443-144EF002A08E}" destId="{C4D39583-07CC-46E4-9FCE-776D008291FC}" srcOrd="0" destOrd="0" parTransId="{62F080B1-F860-42F7-972E-F46DAE0341D3}" sibTransId="{203B8459-320F-4F3B-9875-ABFC6EDD898A}"/>
    <dgm:cxn modelId="{1DBA1146-9F15-4A4E-B3A8-0764B2AE6DCC}" type="presOf" srcId="{EEC1B8A9-B512-458B-8443-144EF002A08E}" destId="{38020F14-E7C0-4E74-AD64-C3B63A8C69CD}" srcOrd="0" destOrd="0" presId="urn:microsoft.com/office/officeart/2009/layout/CircleArrowProcess"/>
    <dgm:cxn modelId="{F179FFDA-3D4E-4D41-83CA-E3B25382858B}" type="presParOf" srcId="{38020F14-E7C0-4E74-AD64-C3B63A8C69CD}" destId="{BA76497B-A0B1-4071-AFD7-5239D397D94E}" srcOrd="0" destOrd="0" presId="urn:microsoft.com/office/officeart/2009/layout/CircleArrowProcess"/>
    <dgm:cxn modelId="{F2E2DC4D-0A4C-4AB2-9909-52F101312562}" type="presParOf" srcId="{BA76497B-A0B1-4071-AFD7-5239D397D94E}" destId="{9671D9F6-A379-4811-B9FB-F2CB7B1F928D}" srcOrd="0" destOrd="0" presId="urn:microsoft.com/office/officeart/2009/layout/CircleArrowProcess"/>
    <dgm:cxn modelId="{B301DF1E-5273-4230-80D7-06DC1B158ADA}" type="presParOf" srcId="{38020F14-E7C0-4E74-AD64-C3B63A8C69CD}" destId="{A677CE90-E3C1-473F-8AEF-C8C2EB2B7A08}" srcOrd="1" destOrd="0" presId="urn:microsoft.com/office/officeart/2009/layout/CircleArrowProcess"/>
    <dgm:cxn modelId="{09781F45-370C-4ADE-A96C-BE99D6485CB6}" type="presParOf" srcId="{38020F14-E7C0-4E74-AD64-C3B63A8C69CD}" destId="{72DDA3F0-216E-414B-98EB-4C6FD54EFFFD}" srcOrd="2" destOrd="0" presId="urn:microsoft.com/office/officeart/2009/layout/CircleArrowProcess"/>
    <dgm:cxn modelId="{86EBFBD7-F9F6-4746-B669-8247CE36A198}" type="presParOf" srcId="{72DDA3F0-216E-414B-98EB-4C6FD54EFFFD}" destId="{66A5E35D-DB85-4788-8872-8FE3C977E546}" srcOrd="0" destOrd="0" presId="urn:microsoft.com/office/officeart/2009/layout/CircleArrowProcess"/>
    <dgm:cxn modelId="{D38FE19B-2D94-4354-B0AC-2221180221BD}" type="presParOf" srcId="{38020F14-E7C0-4E74-AD64-C3B63A8C69CD}" destId="{B3D9729B-E382-4F8C-A132-C0929D6D93CF}" srcOrd="3" destOrd="0" presId="urn:microsoft.com/office/officeart/2009/layout/CircleArrowProcess"/>
    <dgm:cxn modelId="{2EF820AE-AC80-4D27-8624-456D449E5ACA}" type="presParOf" srcId="{38020F14-E7C0-4E74-AD64-C3B63A8C69CD}" destId="{0E825CEA-2072-4DB1-A6D4-A0DA85240841}" srcOrd="4" destOrd="0" presId="urn:microsoft.com/office/officeart/2009/layout/CircleArrowProcess"/>
    <dgm:cxn modelId="{B91B51A4-E9C6-4EC1-8EC3-97E4C037908F}" type="presParOf" srcId="{0E825CEA-2072-4DB1-A6D4-A0DA85240841}" destId="{8879D423-5E6B-49EE-9010-B70E2A7248FF}" srcOrd="0" destOrd="0" presId="urn:microsoft.com/office/officeart/2009/layout/CircleArrowProcess"/>
    <dgm:cxn modelId="{682B52F2-E59D-46FB-AFCD-790E1C9D0095}" type="presParOf" srcId="{38020F14-E7C0-4E74-AD64-C3B63A8C69CD}" destId="{70EB1DF7-7401-465E-9233-587A2C5ED2A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F78BA5-D15B-4703-A4FB-354130018CFF}" type="datetimeFigureOut">
              <a:rPr lang="en-US" smtClean="0"/>
              <a:t>3/18/2015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F4B82D-7188-480F-B448-4DB175DF97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40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6B5409-246C-4FE1-B025-E44BF8F17C18}" type="datetimeFigureOut">
              <a:rPr lang="en-US" smtClean="0"/>
              <a:t>3/18/2015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4AF322-6684-4F2D-91DC-6D45A7EEAC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220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AF322-6684-4F2D-91DC-6D45A7EEACF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116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AF322-6684-4F2D-91DC-6D45A7EEACF8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127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AF322-6684-4F2D-91DC-6D45A7EEACF8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45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AF322-6684-4F2D-91DC-6D45A7EEACF8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873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AF322-6684-4F2D-91DC-6D45A7EEACF8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388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AF322-6684-4F2D-91DC-6D45A7EEACF8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23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AF322-6684-4F2D-91DC-6D45A7EEACF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89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AF322-6684-4F2D-91DC-6D45A7EEACF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674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AF322-6684-4F2D-91DC-6D45A7EEACF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62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AF322-6684-4F2D-91DC-6D45A7EEACF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278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AF322-6684-4F2D-91DC-6D45A7EEACF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588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AF322-6684-4F2D-91DC-6D45A7EEACF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254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AF322-6684-4F2D-91DC-6D45A7EEACF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0382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AF322-6684-4F2D-91DC-6D45A7EEACF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66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AF322-6684-4F2D-91DC-6D45A7EEACF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551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AF322-6684-4F2D-91DC-6D45A7EEACF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54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AF322-6684-4F2D-91DC-6D45A7EEACF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0132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AF322-6684-4F2D-91DC-6D45A7EEACF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877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AF322-6684-4F2D-91DC-6D45A7EEACF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4682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AF322-6684-4F2D-91DC-6D45A7EEACF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946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AF322-6684-4F2D-91DC-6D45A7EEACF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25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AF322-6684-4F2D-91DC-6D45A7EEACF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465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AF322-6684-4F2D-91DC-6D45A7EEACF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8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AF322-6684-4F2D-91DC-6D45A7EEACF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57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AF322-6684-4F2D-91DC-6D45A7EEACF8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81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AF322-6684-4F2D-91DC-6D45A7EEACF8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320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AF322-6684-4F2D-91DC-6D45A7EEACF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127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6BF6-C064-427D-8A0E-C0DE5B5F9C7F}" type="datetime1">
              <a:rPr lang="en-US" smtClean="0"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F56F-F7CD-451C-958F-AF5925CBA2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477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6B902-DB68-4315-BC09-4215DB4AC87E}" type="datetime1">
              <a:rPr lang="en-US" smtClean="0"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F56F-F7CD-451C-958F-AF5925CBA2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337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0F1A-9541-451B-BB33-A9B105686D11}" type="datetime1">
              <a:rPr lang="en-US" smtClean="0"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F56F-F7CD-451C-958F-AF5925CBA2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929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D62D-9114-4DD1-8B82-415ACCB818FE}" type="datetime1">
              <a:rPr lang="en-US" smtClean="0"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F56F-F7CD-451C-958F-AF5925CBA2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600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75AB-A65F-464B-9018-05D5639AFB14}" type="datetime1">
              <a:rPr lang="en-US" smtClean="0"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F56F-F7CD-451C-958F-AF5925CBA2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178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4457-CC93-4B29-A925-5C781D58FFB3}" type="datetime1">
              <a:rPr lang="en-US" smtClean="0"/>
              <a:t>3/18/2015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F56F-F7CD-451C-958F-AF5925CBA2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F4EC-60E7-40F1-BDDE-9405EFE1EAD7}" type="datetime1">
              <a:rPr lang="en-US" smtClean="0"/>
              <a:t>3/18/2015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F56F-F7CD-451C-958F-AF5925CBA2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85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4C5F-E2CA-4F69-8F5C-45B5B4815BAA}" type="datetime1">
              <a:rPr lang="en-US" smtClean="0"/>
              <a:t>3/18/2015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F56F-F7CD-451C-958F-AF5925CBA2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41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A3C9-3C86-4382-A479-4F6EF1475F0B}" type="datetime1">
              <a:rPr lang="en-US" smtClean="0"/>
              <a:t>3/18/2015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F56F-F7CD-451C-958F-AF5925CBA2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41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D2C0-1374-499D-8A5D-224D919778C7}" type="datetime1">
              <a:rPr lang="en-US" smtClean="0"/>
              <a:t>3/18/2015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F56F-F7CD-451C-958F-AF5925CBA2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895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0CD8-2564-4BDB-97B1-C8CC56277C1F}" type="datetime1">
              <a:rPr lang="en-US" smtClean="0"/>
              <a:t>3/18/2015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F56F-F7CD-451C-958F-AF5925CBA2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415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D3596-712B-4C09-99B6-97B8D6EEDD6A}" type="datetime1">
              <a:rPr lang="en-US" smtClean="0"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8F56F-F7CD-451C-958F-AF5925CBA2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32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erformance.syr.edu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performance.syr.edu/competency-library/" TargetMode="Externa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jpeg"/><Relationship Id="rId4" Type="http://schemas.openxmlformats.org/officeDocument/2006/relationships/hyperlink" Target="mailto:performance@syr.edu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erformance.syr.edu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hsgr-fsrv.ad.syr.edu\cmbersan$\Desktop\Search Training\OneUnivers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38100" y="4114800"/>
            <a:ext cx="92202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tx2"/>
                </a:solidFill>
              </a:rPr>
              <a:t>Performance Partnership </a:t>
            </a:r>
          </a:p>
          <a:p>
            <a:pPr algn="ctr"/>
            <a:r>
              <a:rPr lang="en-US" sz="2800" b="1" i="1" dirty="0" smtClean="0">
                <a:solidFill>
                  <a:schemeClr val="tx2"/>
                </a:solidFill>
              </a:rPr>
              <a:t>Driving University Performance</a:t>
            </a:r>
          </a:p>
          <a:p>
            <a:pPr algn="ctr"/>
            <a:r>
              <a:rPr lang="en-US" sz="2800" b="1" dirty="0">
                <a:solidFill>
                  <a:srgbClr val="E26C09"/>
                </a:solidFill>
                <a:latin typeface="+mj-lt"/>
              </a:rPr>
              <a:t>Syracuse University  </a:t>
            </a:r>
          </a:p>
          <a:p>
            <a:pPr algn="ctr"/>
            <a:r>
              <a:rPr lang="en-US" sz="2800" b="1" dirty="0">
                <a:solidFill>
                  <a:srgbClr val="E26C09"/>
                </a:solidFill>
                <a:latin typeface="+mj-lt"/>
              </a:rPr>
              <a:t>Office of Human Resources</a:t>
            </a:r>
          </a:p>
          <a:p>
            <a:pPr algn="ctr"/>
            <a:r>
              <a:rPr lang="en-US" sz="2800" b="1" dirty="0">
                <a:solidFill>
                  <a:srgbClr val="E26C09"/>
                </a:solidFill>
                <a:latin typeface="+mj-lt"/>
              </a:rPr>
              <a:t>March 2015</a:t>
            </a:r>
          </a:p>
          <a:p>
            <a:pPr algn="ctr"/>
            <a:r>
              <a:rPr lang="en-US" sz="2400" dirty="0">
                <a:hlinkClick r:id="rId4"/>
              </a:rPr>
              <a:t>performance.syr.edu</a:t>
            </a:r>
            <a:r>
              <a:rPr lang="en-US" sz="2400" dirty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4851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" y="838200"/>
            <a:ext cx="8534400" cy="0"/>
            <a:chOff x="152400" y="838200"/>
            <a:chExt cx="8534400" cy="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5562600" y="838200"/>
              <a:ext cx="3124200" cy="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52400" y="838200"/>
              <a:ext cx="3124200" cy="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685800" y="1600200"/>
            <a:ext cx="7543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Whe</a:t>
            </a:r>
            <a:r>
              <a:rPr lang="en-US" sz="3200" b="1" dirty="0" smtClean="0"/>
              <a:t>re Are We? </a:t>
            </a:r>
            <a:endParaRPr lang="en-US" sz="3200" b="1" dirty="0"/>
          </a:p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335342" y="2209800"/>
            <a:ext cx="4190999" cy="425823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93733216"/>
              </p:ext>
            </p:extLst>
          </p:nvPr>
        </p:nvGraphicFramePr>
        <p:xfrm>
          <a:off x="2071688" y="2514600"/>
          <a:ext cx="4862512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2" descr="\\hsgr-fsrv.ad.syr.edu\cmbersan$\Desktop\Search Training\OneUniversit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610" y="304800"/>
            <a:ext cx="195871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F56F-F7CD-451C-958F-AF5925CBA2F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06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00481" y="2496469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dirty="0" smtClean="0"/>
              <a:t>Tools available on the web site to support the performance conversation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193953"/>
            <a:ext cx="84850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Performance Partnership Process and Timeline  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F56F-F7CD-451C-958F-AF5925CBA2F3}" type="slidenum">
              <a:rPr lang="en-US" smtClean="0"/>
              <a:t>11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60501"/>
            <a:ext cx="3487705" cy="623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7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193953"/>
            <a:ext cx="84850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Performance Partnership Process and Timeline  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F56F-F7CD-451C-958F-AF5925CBA2F3}" type="slidenum">
              <a:rPr lang="en-US" smtClean="0"/>
              <a:t>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624840"/>
            <a:ext cx="6181725" cy="1895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1" y="2431520"/>
            <a:ext cx="7924800" cy="396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6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193953"/>
            <a:ext cx="84850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Performance Partnership Process and Timeline  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F56F-F7CD-451C-958F-AF5925CBA2F3}" type="slidenum">
              <a:rPr lang="en-US" smtClean="0"/>
              <a:t>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624840"/>
            <a:ext cx="6181725" cy="1895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850832"/>
            <a:ext cx="69818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9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193953"/>
            <a:ext cx="84850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Performance Partnership Process and Timeline  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F56F-F7CD-451C-958F-AF5925CBA2F3}" type="slidenum">
              <a:rPr lang="en-US" smtClean="0"/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624840"/>
            <a:ext cx="6181725" cy="1895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2254727"/>
            <a:ext cx="838199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7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" y="304800"/>
            <a:ext cx="8534400" cy="1066800"/>
            <a:chOff x="152400" y="304800"/>
            <a:chExt cx="8534400" cy="1066800"/>
          </a:xfrm>
        </p:grpSpPr>
        <p:pic>
          <p:nvPicPr>
            <p:cNvPr id="2" name="Picture 2" descr="\\hsgr-fsrv.ad.syr.edu\cmbersan$\Desktop\Search Training\OneUniversity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1485" y="304800"/>
              <a:ext cx="1958715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5562600" y="838200"/>
              <a:ext cx="3124200" cy="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52400" y="838200"/>
              <a:ext cx="3124200" cy="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15202" y="1415666"/>
            <a:ext cx="84089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The Forms</a:t>
            </a:r>
          </a:p>
          <a:p>
            <a:pPr algn="ctr"/>
            <a:r>
              <a:rPr lang="en-US" sz="2400" dirty="0" smtClean="0"/>
              <a:t>Similar Information…Serve Different Purpose</a:t>
            </a:r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15202" y="2338091"/>
            <a:ext cx="4115640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4 Sections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Position Responsibilities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Performance Evaluation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Goals and Objectives future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Signatures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5202" y="2031219"/>
            <a:ext cx="406192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latin typeface="Times New Roman" panose="02020603050405020304" pitchFamily="18" charset="0"/>
            </a:endParaRPr>
          </a:p>
          <a:p>
            <a:endParaRPr lang="en-US" sz="1100" b="1" dirty="0">
              <a:latin typeface="Times New Roman" panose="0202060305040502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S</a:t>
            </a:r>
            <a:r>
              <a:rPr lang="en-US" b="1" dirty="0">
                <a:latin typeface="Palatino Linotype" panose="02040502050505030304" pitchFamily="18" charset="0"/>
              </a:rPr>
              <a:t>YRACUSE </a:t>
            </a:r>
            <a:r>
              <a:rPr lang="en-US" sz="2400" b="1" dirty="0">
                <a:latin typeface="Palatino Linotype" panose="02040502050505030304" pitchFamily="18" charset="0"/>
              </a:rPr>
              <a:t>U</a:t>
            </a:r>
            <a:r>
              <a:rPr lang="en-US" b="1" dirty="0">
                <a:latin typeface="Palatino Linotype" panose="02040502050505030304" pitchFamily="18" charset="0"/>
              </a:rPr>
              <a:t>NIVERSITY O</a:t>
            </a:r>
            <a:r>
              <a:rPr lang="en-US" sz="1400" b="1" dirty="0">
                <a:latin typeface="Palatino Linotype" panose="02040502050505030304" pitchFamily="18" charset="0"/>
              </a:rPr>
              <a:t>FFICE OF </a:t>
            </a:r>
            <a:r>
              <a:rPr lang="en-US" b="1" dirty="0">
                <a:latin typeface="Palatino Linotype" panose="02040502050505030304" pitchFamily="18" charset="0"/>
              </a:rPr>
              <a:t>H</a:t>
            </a:r>
            <a:r>
              <a:rPr lang="en-US" sz="1400" b="1" dirty="0">
                <a:latin typeface="Palatino Linotype" panose="02040502050505030304" pitchFamily="18" charset="0"/>
              </a:rPr>
              <a:t>UMAN </a:t>
            </a:r>
            <a:r>
              <a:rPr lang="en-US" b="1" dirty="0">
                <a:latin typeface="Palatino Linotype" panose="02040502050505030304" pitchFamily="18" charset="0"/>
              </a:rPr>
              <a:t>R</a:t>
            </a:r>
            <a:r>
              <a:rPr lang="en-US" sz="1400" b="1" dirty="0">
                <a:latin typeface="Palatino Linotype" panose="02040502050505030304" pitchFamily="18" charset="0"/>
              </a:rPr>
              <a:t>ESOURCES</a:t>
            </a:r>
            <a:endParaRPr lang="en-US" sz="1400" dirty="0">
              <a:latin typeface="Palatino Linotype" panose="02040502050505030304" pitchFamily="18" charset="0"/>
            </a:endParaRPr>
          </a:p>
          <a:p>
            <a:r>
              <a:rPr lang="en-US" sz="2000" b="1" dirty="0" smtClean="0">
                <a:solidFill>
                  <a:srgbClr val="E26C09"/>
                </a:solidFill>
                <a:latin typeface="Palatino Linotype" panose="02040502050505030304" pitchFamily="18" charset="0"/>
              </a:rPr>
              <a:t>P</a:t>
            </a:r>
            <a:r>
              <a:rPr lang="en-US" b="1" dirty="0" smtClean="0">
                <a:solidFill>
                  <a:srgbClr val="E26C09"/>
                </a:solidFill>
                <a:latin typeface="Palatino Linotype" panose="02040502050505030304" pitchFamily="18" charset="0"/>
              </a:rPr>
              <a:t>ERFORMANCE </a:t>
            </a:r>
            <a:r>
              <a:rPr lang="en-US" sz="2000" b="1" dirty="0">
                <a:solidFill>
                  <a:srgbClr val="E26C09"/>
                </a:solidFill>
                <a:latin typeface="Palatino Linotype" panose="02040502050505030304" pitchFamily="18" charset="0"/>
              </a:rPr>
              <a:t>P</a:t>
            </a:r>
            <a:r>
              <a:rPr lang="en-US" b="1" dirty="0">
                <a:solidFill>
                  <a:srgbClr val="E26C09"/>
                </a:solidFill>
                <a:latin typeface="Palatino Linotype" panose="02040502050505030304" pitchFamily="18" charset="0"/>
              </a:rPr>
              <a:t>ARTNERSHIP </a:t>
            </a:r>
            <a:r>
              <a:rPr lang="en-US" sz="2000" b="1" dirty="0">
                <a:solidFill>
                  <a:srgbClr val="E26C09"/>
                </a:solidFill>
                <a:latin typeface="Palatino Linotype" panose="02040502050505030304" pitchFamily="18" charset="0"/>
              </a:rPr>
              <a:t>F</a:t>
            </a:r>
            <a:r>
              <a:rPr lang="en-US" b="1" dirty="0">
                <a:solidFill>
                  <a:srgbClr val="E26C09"/>
                </a:solidFill>
                <a:latin typeface="Palatino Linotype" panose="02040502050505030304" pitchFamily="18" charset="0"/>
              </a:rPr>
              <a:t>ORM</a:t>
            </a:r>
            <a:endParaRPr lang="en-US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endParaRPr lang="en-US" sz="500" dirty="0">
              <a:latin typeface="Times New Roman" panose="02020603050405020304" pitchFamily="18" charset="0"/>
            </a:endParaRPr>
          </a:p>
          <a:p>
            <a:endParaRPr lang="en-US" sz="500" b="1" dirty="0">
              <a:latin typeface="Times New Roman" panose="02020603050405020304" pitchFamily="18" charset="0"/>
            </a:endParaRPr>
          </a:p>
        </p:txBody>
      </p:sp>
      <p:pic>
        <p:nvPicPr>
          <p:cNvPr id="10" name="Picture 2" descr="\\hsgr-fsrv.ad.syr.edu\cmbersan$\Desktop\Search Training\OneUniversit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485" y="322006"/>
            <a:ext cx="195871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450720" y="2002090"/>
            <a:ext cx="43818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latin typeface="Times New Roman" panose="02020603050405020304" pitchFamily="18" charset="0"/>
            </a:endParaRPr>
          </a:p>
          <a:p>
            <a:endParaRPr lang="en-US" sz="1100" b="1" dirty="0">
              <a:latin typeface="Times New Roman" panose="0202060305040502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S</a:t>
            </a:r>
            <a:r>
              <a:rPr lang="en-US" b="1" dirty="0">
                <a:latin typeface="Palatino Linotype" panose="02040502050505030304" pitchFamily="18" charset="0"/>
              </a:rPr>
              <a:t>YRACUSE </a:t>
            </a:r>
            <a:r>
              <a:rPr lang="en-US" sz="2400" b="1" dirty="0">
                <a:latin typeface="Palatino Linotype" panose="02040502050505030304" pitchFamily="18" charset="0"/>
              </a:rPr>
              <a:t>U</a:t>
            </a:r>
            <a:r>
              <a:rPr lang="en-US" b="1" dirty="0">
                <a:latin typeface="Palatino Linotype" panose="02040502050505030304" pitchFamily="18" charset="0"/>
              </a:rPr>
              <a:t>NIVERSITY O</a:t>
            </a:r>
            <a:r>
              <a:rPr lang="en-US" sz="1400" b="1" dirty="0">
                <a:latin typeface="Palatino Linotype" panose="02040502050505030304" pitchFamily="18" charset="0"/>
              </a:rPr>
              <a:t>FFICE OF </a:t>
            </a:r>
            <a:r>
              <a:rPr lang="en-US" b="1" dirty="0">
                <a:latin typeface="Palatino Linotype" panose="02040502050505030304" pitchFamily="18" charset="0"/>
              </a:rPr>
              <a:t>H</a:t>
            </a:r>
            <a:r>
              <a:rPr lang="en-US" sz="1400" b="1" dirty="0">
                <a:latin typeface="Palatino Linotype" panose="02040502050505030304" pitchFamily="18" charset="0"/>
              </a:rPr>
              <a:t>UMAN </a:t>
            </a:r>
            <a:r>
              <a:rPr lang="en-US" b="1" dirty="0" smtClean="0">
                <a:latin typeface="Palatino Linotype" panose="02040502050505030304" pitchFamily="18" charset="0"/>
              </a:rPr>
              <a:t>R</a:t>
            </a:r>
            <a:r>
              <a:rPr lang="en-US" sz="1400" b="1" dirty="0" smtClean="0">
                <a:latin typeface="Palatino Linotype" panose="02040502050505030304" pitchFamily="18" charset="0"/>
              </a:rPr>
              <a:t>ESOURCES</a:t>
            </a:r>
            <a:endParaRPr lang="en-US" sz="1400" dirty="0">
              <a:latin typeface="Palatino Linotype" panose="02040502050505030304" pitchFamily="18" charset="0"/>
            </a:endParaRPr>
          </a:p>
          <a:p>
            <a:r>
              <a:rPr lang="en-US" sz="2000" b="1" dirty="0" smtClean="0">
                <a:solidFill>
                  <a:srgbClr val="E26C09"/>
                </a:solidFill>
                <a:latin typeface="Palatino Linotype" panose="02040502050505030304" pitchFamily="18" charset="0"/>
              </a:rPr>
              <a:t>P</a:t>
            </a:r>
            <a:r>
              <a:rPr lang="en-US" b="1" dirty="0" smtClean="0">
                <a:solidFill>
                  <a:srgbClr val="E26C09"/>
                </a:solidFill>
                <a:latin typeface="Palatino Linotype" panose="02040502050505030304" pitchFamily="18" charset="0"/>
              </a:rPr>
              <a:t>ERFORMANCE </a:t>
            </a:r>
            <a:r>
              <a:rPr lang="en-US" sz="2000" b="1" dirty="0">
                <a:solidFill>
                  <a:srgbClr val="E26C09"/>
                </a:solidFill>
                <a:latin typeface="Palatino Linotype" panose="02040502050505030304" pitchFamily="18" charset="0"/>
              </a:rPr>
              <a:t>P</a:t>
            </a:r>
            <a:r>
              <a:rPr lang="en-US" b="1" dirty="0">
                <a:solidFill>
                  <a:srgbClr val="E26C09"/>
                </a:solidFill>
                <a:latin typeface="Palatino Linotype" panose="02040502050505030304" pitchFamily="18" charset="0"/>
              </a:rPr>
              <a:t>ARTNERSHIP </a:t>
            </a:r>
            <a:r>
              <a:rPr lang="en-US" sz="2000" b="1" dirty="0" smtClean="0">
                <a:solidFill>
                  <a:srgbClr val="E26C09"/>
                </a:solidFill>
                <a:latin typeface="Palatino Linotype" panose="02040502050505030304" pitchFamily="18" charset="0"/>
              </a:rPr>
              <a:t>F</a:t>
            </a:r>
            <a:r>
              <a:rPr lang="en-US" b="1" dirty="0" smtClean="0">
                <a:solidFill>
                  <a:srgbClr val="E26C09"/>
                </a:solidFill>
                <a:latin typeface="Palatino Linotype" panose="02040502050505030304" pitchFamily="18" charset="0"/>
              </a:rPr>
              <a:t>ORM Self-Assessment </a:t>
            </a:r>
          </a:p>
          <a:p>
            <a:endParaRPr lang="en-US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endParaRPr lang="en-US" sz="500" dirty="0">
              <a:latin typeface="Times New Roman" panose="02020603050405020304" pitchFamily="18" charset="0"/>
            </a:endParaRPr>
          </a:p>
          <a:p>
            <a:endParaRPr lang="en-US" sz="500" b="1" dirty="0">
              <a:latin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77225" y="2338090"/>
            <a:ext cx="4381854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600" dirty="0">
              <a:latin typeface="Times New Roman" panose="02020603050405020304" pitchFamily="18" charset="0"/>
            </a:endParaRPr>
          </a:p>
          <a:p>
            <a:r>
              <a:rPr lang="en-US" dirty="0" smtClean="0"/>
              <a:t>4 Sections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Position Responsibilities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Performance Evaluation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Goals and Objectives future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Signature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F56F-F7CD-451C-958F-AF5925CBA2F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2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" y="304800"/>
            <a:ext cx="8534400" cy="1066800"/>
            <a:chOff x="152400" y="304800"/>
            <a:chExt cx="8534400" cy="1066800"/>
          </a:xfrm>
        </p:grpSpPr>
        <p:pic>
          <p:nvPicPr>
            <p:cNvPr id="2" name="Picture 2" descr="\\hsgr-fsrv.ad.syr.edu\cmbersan$\Desktop\Search Training\OneUniversity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1485" y="304800"/>
              <a:ext cx="1958715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5562600" y="838200"/>
              <a:ext cx="3124200" cy="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52400" y="838200"/>
              <a:ext cx="3124200" cy="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457200" y="1219200"/>
            <a:ext cx="8382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latin typeface="Times New Roman" panose="02020603050405020304" pitchFamily="18" charset="0"/>
            </a:endParaRPr>
          </a:p>
          <a:p>
            <a:endParaRPr lang="en-US" sz="1100" b="1" dirty="0">
              <a:latin typeface="Times New Roman" panose="0202060305040502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S</a:t>
            </a:r>
            <a:r>
              <a:rPr lang="en-US" b="1" dirty="0">
                <a:latin typeface="Palatino Linotype" panose="02040502050505030304" pitchFamily="18" charset="0"/>
              </a:rPr>
              <a:t>YRACUSE </a:t>
            </a:r>
            <a:r>
              <a:rPr lang="en-US" sz="2400" b="1" dirty="0">
                <a:latin typeface="Palatino Linotype" panose="02040502050505030304" pitchFamily="18" charset="0"/>
              </a:rPr>
              <a:t>U</a:t>
            </a:r>
            <a:r>
              <a:rPr lang="en-US" b="1" dirty="0">
                <a:latin typeface="Palatino Linotype" panose="02040502050505030304" pitchFamily="18" charset="0"/>
              </a:rPr>
              <a:t>NIVERSITY O</a:t>
            </a:r>
            <a:r>
              <a:rPr lang="en-US" sz="1400" b="1" dirty="0">
                <a:latin typeface="Palatino Linotype" panose="02040502050505030304" pitchFamily="18" charset="0"/>
              </a:rPr>
              <a:t>FFICE OF </a:t>
            </a:r>
            <a:r>
              <a:rPr lang="en-US" b="1" dirty="0">
                <a:latin typeface="Palatino Linotype" panose="02040502050505030304" pitchFamily="18" charset="0"/>
              </a:rPr>
              <a:t>H</a:t>
            </a:r>
            <a:r>
              <a:rPr lang="en-US" sz="1400" b="1" dirty="0">
                <a:latin typeface="Palatino Linotype" panose="02040502050505030304" pitchFamily="18" charset="0"/>
              </a:rPr>
              <a:t>UMAN </a:t>
            </a:r>
            <a:r>
              <a:rPr lang="en-US" b="1" dirty="0">
                <a:latin typeface="Palatino Linotype" panose="02040502050505030304" pitchFamily="18" charset="0"/>
              </a:rPr>
              <a:t>R</a:t>
            </a:r>
            <a:r>
              <a:rPr lang="en-US" sz="1400" b="1" dirty="0">
                <a:latin typeface="Palatino Linotype" panose="02040502050505030304" pitchFamily="18" charset="0"/>
              </a:rPr>
              <a:t>ESOURCES</a:t>
            </a:r>
            <a:endParaRPr lang="en-US" sz="1400" dirty="0">
              <a:latin typeface="Palatino Linotype" panose="02040502050505030304" pitchFamily="18" charset="0"/>
            </a:endParaRPr>
          </a:p>
          <a:p>
            <a:r>
              <a:rPr lang="en-US" sz="2000" b="1" dirty="0">
                <a:solidFill>
                  <a:srgbClr val="E26C09"/>
                </a:solidFill>
                <a:latin typeface="Palatino Linotype" panose="02040502050505030304" pitchFamily="18" charset="0"/>
              </a:rPr>
              <a:t>P</a:t>
            </a:r>
            <a:r>
              <a:rPr lang="en-US" b="1" dirty="0">
                <a:solidFill>
                  <a:srgbClr val="E26C09"/>
                </a:solidFill>
                <a:latin typeface="Palatino Linotype" panose="02040502050505030304" pitchFamily="18" charset="0"/>
              </a:rPr>
              <a:t>ERFORMANCE </a:t>
            </a:r>
            <a:r>
              <a:rPr lang="en-US" sz="2000" b="1" dirty="0">
                <a:solidFill>
                  <a:srgbClr val="E26C09"/>
                </a:solidFill>
                <a:latin typeface="Palatino Linotype" panose="02040502050505030304" pitchFamily="18" charset="0"/>
              </a:rPr>
              <a:t>P</a:t>
            </a:r>
            <a:r>
              <a:rPr lang="en-US" b="1" dirty="0">
                <a:solidFill>
                  <a:srgbClr val="E26C09"/>
                </a:solidFill>
                <a:latin typeface="Palatino Linotype" panose="02040502050505030304" pitchFamily="18" charset="0"/>
              </a:rPr>
              <a:t>ARTNERSHIP </a:t>
            </a:r>
            <a:r>
              <a:rPr lang="en-US" sz="2000" b="1" dirty="0" smtClean="0">
                <a:solidFill>
                  <a:srgbClr val="E26C09"/>
                </a:solidFill>
                <a:latin typeface="Palatino Linotype" panose="02040502050505030304" pitchFamily="18" charset="0"/>
              </a:rPr>
              <a:t>F</a:t>
            </a:r>
            <a:r>
              <a:rPr lang="en-US" b="1" dirty="0" smtClean="0">
                <a:solidFill>
                  <a:srgbClr val="E26C09"/>
                </a:solidFill>
                <a:latin typeface="Palatino Linotype" panose="02040502050505030304" pitchFamily="18" charset="0"/>
              </a:rPr>
              <a:t>ORM</a:t>
            </a:r>
          </a:p>
          <a:p>
            <a:endParaRPr lang="en-US" sz="500" dirty="0">
              <a:latin typeface="Times New Roman" panose="02020603050405020304" pitchFamily="18" charset="0"/>
            </a:endParaRPr>
          </a:p>
          <a:p>
            <a:endParaRPr lang="en-US" sz="500" b="1" dirty="0">
              <a:latin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0822" y="2453092"/>
            <a:ext cx="784357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Section 1: Position Responsibilities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12611" y="3091133"/>
            <a:ext cx="4531389" cy="33239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Position Evaluation Request, PER</a:t>
            </a:r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Clarity of Purpose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Like Job Families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Career Development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Reference when Evaluating Performance and Defining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1x This Year</a:t>
            </a:r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33" y="3562576"/>
            <a:ext cx="4293904" cy="18704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2" descr="\\hsgr-fsrv.ad.syr.edu\cmbersan$\Desktop\Search Training\OneUniversit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610" y="304800"/>
            <a:ext cx="195871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F56F-F7CD-451C-958F-AF5925CBA2F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08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7200" y="1219200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latin typeface="Times New Roman" panose="02020603050405020304" pitchFamily="18" charset="0"/>
            </a:endParaRPr>
          </a:p>
          <a:p>
            <a:endParaRPr lang="en-US" sz="1100" b="1" dirty="0">
              <a:latin typeface="Times New Roman" panose="02020603050405020304" pitchFamily="18" charset="0"/>
            </a:endParaRPr>
          </a:p>
          <a:p>
            <a:endParaRPr lang="en-US" sz="500" dirty="0">
              <a:latin typeface="Times New Roman" panose="02020603050405020304" pitchFamily="18" charset="0"/>
            </a:endParaRPr>
          </a:p>
          <a:p>
            <a:endParaRPr lang="en-US" sz="500" b="1" dirty="0">
              <a:latin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600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Job Family:  Business and Finance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319191"/>
              </p:ext>
            </p:extLst>
          </p:nvPr>
        </p:nvGraphicFramePr>
        <p:xfrm>
          <a:off x="84668" y="152401"/>
          <a:ext cx="8906932" cy="624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6852"/>
                <a:gridCol w="5215580"/>
                <a:gridCol w="2064500"/>
              </a:tblGrid>
              <a:tr h="2716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Title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Major Responsibilities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Competencies / Behaviors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/>
                </a:tc>
              </a:tr>
              <a:tr h="14941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Budget Administrator- S4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Provide support, including the preparation of monthly financial analysis detail and summaries.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Ongoing communication regarding the respective financial/budgetary operations.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Analyze and compile financial data from online reporting systems.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Administer and monitor department budget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Reconcile corporate credit cards, travel vouchers, purchase requisitions etc.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Enter semimonthly and weekly payroll records for department.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Collaboration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Discernment/Judgment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Planning and Organizing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Problem Solving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Technical Expertise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Attention to Detail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/>
                </a:tc>
              </a:tr>
              <a:tr h="21345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Budget Manager- S5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Manages the administrative and operational budget for departments within the division.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Independently makes strategic decisions and recommendations affecting planning, policies, practices and operations with regard to budgetary and financial matters.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Responsibilities include authorized signatory for departments in the division.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Produces monthly budgetary forecasting reports.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Directs, advises and instructs departmental administrative personnel regarding operating budgets, general ledger reports, purchasing policies and office management procedures.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Coaching and Development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Discernment/Judgment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Organizational Understanding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Problem Solving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Team Leadership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Attention to Detail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/>
                </a:tc>
              </a:tr>
              <a:tr h="23480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Budget Director- S6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Manage budget of the designated division and monitor budget allocations, expenditures, fund balances and related financial activities.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Ensure allocations are accurate, revenues are recorded, expenses are within budget and fiscal practices are followed.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Create and analyze monthly financial statements for all units utilizing a variety of financial information (revenues, expenditures, projections).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Make recommendations, maximize use of funds, and/or ensure overall operations are within budget.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Prepare a wide range of materials including annual budgets, monthly financial statements, and regular reports for the Board of Trustees and department administrators.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Coaching and Development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Discernment/Judgment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Influence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Organizational Understanding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Team Leadership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Attention to Detail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F56F-F7CD-451C-958F-AF5925CBA2F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20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" y="304800"/>
            <a:ext cx="8534400" cy="1066800"/>
            <a:chOff x="152400" y="304800"/>
            <a:chExt cx="8534400" cy="1066800"/>
          </a:xfrm>
        </p:grpSpPr>
        <p:pic>
          <p:nvPicPr>
            <p:cNvPr id="2" name="Picture 2" descr="\\hsgr-fsrv.ad.syr.edu\cmbersan$\Desktop\Search Training\OneUniversity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1485" y="304800"/>
              <a:ext cx="1958715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5562600" y="838200"/>
              <a:ext cx="3124200" cy="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52400" y="838200"/>
              <a:ext cx="3124200" cy="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457200" y="1219200"/>
            <a:ext cx="8382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latin typeface="Times New Roman" panose="02020603050405020304" pitchFamily="18" charset="0"/>
            </a:endParaRPr>
          </a:p>
          <a:p>
            <a:endParaRPr lang="en-US" sz="1100" b="1" dirty="0">
              <a:latin typeface="Times New Roman" panose="0202060305040502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S</a:t>
            </a:r>
            <a:r>
              <a:rPr lang="en-US" b="1" dirty="0">
                <a:latin typeface="Palatino Linotype" panose="02040502050505030304" pitchFamily="18" charset="0"/>
              </a:rPr>
              <a:t>YRACUSE </a:t>
            </a:r>
            <a:r>
              <a:rPr lang="en-US" sz="2400" b="1" dirty="0">
                <a:latin typeface="Palatino Linotype" panose="02040502050505030304" pitchFamily="18" charset="0"/>
              </a:rPr>
              <a:t>U</a:t>
            </a:r>
            <a:r>
              <a:rPr lang="en-US" b="1" dirty="0">
                <a:latin typeface="Palatino Linotype" panose="02040502050505030304" pitchFamily="18" charset="0"/>
              </a:rPr>
              <a:t>NIVERSITY O</a:t>
            </a:r>
            <a:r>
              <a:rPr lang="en-US" sz="1400" b="1" dirty="0">
                <a:latin typeface="Palatino Linotype" panose="02040502050505030304" pitchFamily="18" charset="0"/>
              </a:rPr>
              <a:t>FFICE OF </a:t>
            </a:r>
            <a:r>
              <a:rPr lang="en-US" b="1" dirty="0">
                <a:latin typeface="Palatino Linotype" panose="02040502050505030304" pitchFamily="18" charset="0"/>
              </a:rPr>
              <a:t>H</a:t>
            </a:r>
            <a:r>
              <a:rPr lang="en-US" sz="1400" b="1" dirty="0">
                <a:latin typeface="Palatino Linotype" panose="02040502050505030304" pitchFamily="18" charset="0"/>
              </a:rPr>
              <a:t>UMAN </a:t>
            </a:r>
            <a:r>
              <a:rPr lang="en-US" b="1" dirty="0">
                <a:latin typeface="Palatino Linotype" panose="02040502050505030304" pitchFamily="18" charset="0"/>
              </a:rPr>
              <a:t>R</a:t>
            </a:r>
            <a:r>
              <a:rPr lang="en-US" sz="1400" b="1" dirty="0">
                <a:latin typeface="Palatino Linotype" panose="02040502050505030304" pitchFamily="18" charset="0"/>
              </a:rPr>
              <a:t>ESOURCES</a:t>
            </a:r>
            <a:endParaRPr lang="en-US" sz="1400" dirty="0">
              <a:latin typeface="Palatino Linotype" panose="02040502050505030304" pitchFamily="18" charset="0"/>
            </a:endParaRPr>
          </a:p>
          <a:p>
            <a:r>
              <a:rPr lang="en-US" sz="2000" b="1" dirty="0" smtClean="0">
                <a:solidFill>
                  <a:srgbClr val="E26C09"/>
                </a:solidFill>
                <a:latin typeface="Palatino Linotype" panose="02040502050505030304" pitchFamily="18" charset="0"/>
              </a:rPr>
              <a:t>P</a:t>
            </a:r>
            <a:r>
              <a:rPr lang="en-US" b="1" dirty="0" smtClean="0">
                <a:solidFill>
                  <a:srgbClr val="E26C09"/>
                </a:solidFill>
                <a:latin typeface="Palatino Linotype" panose="02040502050505030304" pitchFamily="18" charset="0"/>
              </a:rPr>
              <a:t>ERFORMANCE </a:t>
            </a:r>
            <a:r>
              <a:rPr lang="en-US" sz="2000" b="1" dirty="0">
                <a:solidFill>
                  <a:srgbClr val="E26C09"/>
                </a:solidFill>
                <a:latin typeface="Palatino Linotype" panose="02040502050505030304" pitchFamily="18" charset="0"/>
              </a:rPr>
              <a:t>P</a:t>
            </a:r>
            <a:r>
              <a:rPr lang="en-US" b="1" dirty="0">
                <a:solidFill>
                  <a:srgbClr val="E26C09"/>
                </a:solidFill>
                <a:latin typeface="Palatino Linotype" panose="02040502050505030304" pitchFamily="18" charset="0"/>
              </a:rPr>
              <a:t>ARTNERSHIP </a:t>
            </a:r>
            <a:r>
              <a:rPr lang="en-US" sz="2000" b="1" dirty="0" smtClean="0">
                <a:solidFill>
                  <a:srgbClr val="E26C09"/>
                </a:solidFill>
                <a:latin typeface="Palatino Linotype" panose="02040502050505030304" pitchFamily="18" charset="0"/>
              </a:rPr>
              <a:t>F</a:t>
            </a:r>
            <a:r>
              <a:rPr lang="en-US" b="1" dirty="0" smtClean="0">
                <a:solidFill>
                  <a:srgbClr val="E26C09"/>
                </a:solidFill>
                <a:latin typeface="Palatino Linotype" panose="02040502050505030304" pitchFamily="18" charset="0"/>
              </a:rPr>
              <a:t>ORM</a:t>
            </a:r>
          </a:p>
          <a:p>
            <a:endParaRPr lang="en-US" sz="500" dirty="0">
              <a:latin typeface="Times New Roman" panose="02020603050405020304" pitchFamily="18" charset="0"/>
            </a:endParaRPr>
          </a:p>
          <a:p>
            <a:endParaRPr lang="en-US" sz="500" b="1" dirty="0">
              <a:latin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0822" y="2491552"/>
            <a:ext cx="784357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Section 2: Performance Evaluation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00" y="3200400"/>
            <a:ext cx="3657600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Assessing Past Performance</a:t>
            </a:r>
          </a:p>
          <a:p>
            <a:endParaRPr lang="en-US" dirty="0" smtClean="0"/>
          </a:p>
          <a:p>
            <a:r>
              <a:rPr lang="en-US" dirty="0" smtClean="0"/>
              <a:t>(2a)  Established Goals</a:t>
            </a:r>
          </a:p>
          <a:p>
            <a:r>
              <a:rPr lang="en-US" dirty="0" smtClean="0"/>
              <a:t>(2b)  Development/Opportunities for     Improvement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(2c)  Overall Performance Summary Rating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(2d)  Supervisor’s Summary Comments</a:t>
            </a:r>
          </a:p>
          <a:p>
            <a:r>
              <a:rPr lang="en-US" dirty="0" smtClean="0"/>
              <a:t>(2e) Staff Member’s Summary Comments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457" y="3541480"/>
            <a:ext cx="4386943" cy="24879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F56F-F7CD-451C-958F-AF5925CBA2F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57200" y="533400"/>
            <a:ext cx="784357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Section 2: Performance Evaluation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6452434"/>
              </p:ext>
            </p:extLst>
          </p:nvPr>
        </p:nvGraphicFramePr>
        <p:xfrm>
          <a:off x="-1447800" y="1066800"/>
          <a:ext cx="6477000" cy="5623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38600" y="1308814"/>
            <a:ext cx="453641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Competencies/Behaviors drive the Successful Accomplishment of Goals and Development Objectives.</a:t>
            </a:r>
          </a:p>
          <a:p>
            <a:endParaRPr lang="en-US" sz="2400" dirty="0"/>
          </a:p>
          <a:p>
            <a:r>
              <a:rPr lang="en-US" sz="2400" dirty="0" smtClean="0"/>
              <a:t>Goals and Development Objectives are aligned with: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Position Responsibilities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School/ College Department Goals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Academic Strategic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u="sng" dirty="0" smtClean="0">
                <a:hlinkClick r:id="rId8"/>
              </a:rPr>
              <a:t>Competency Library </a:t>
            </a:r>
            <a:endParaRPr lang="en-US" sz="2000" u="sng" dirty="0"/>
          </a:p>
          <a:p>
            <a:pPr lvl="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F56F-F7CD-451C-958F-AF5925CBA2F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" y="304800"/>
            <a:ext cx="8534400" cy="1066800"/>
            <a:chOff x="152400" y="304800"/>
            <a:chExt cx="8534400" cy="1066800"/>
          </a:xfrm>
        </p:grpSpPr>
        <p:pic>
          <p:nvPicPr>
            <p:cNvPr id="2" name="Picture 2" descr="\\hsgr-fsrv.ad.syr.edu\cmbersan$\Desktop\Search Training\OneUniversity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1485" y="304800"/>
              <a:ext cx="1958715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5562600" y="838200"/>
              <a:ext cx="3124200" cy="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52400" y="838200"/>
              <a:ext cx="3124200" cy="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762000" y="1499185"/>
            <a:ext cx="772480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Your HR Performance Partnership Team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Karen Morrissey, HR Sponsor</a:t>
            </a:r>
          </a:p>
          <a:p>
            <a:pPr algn="ctr"/>
            <a:r>
              <a:rPr lang="en-US" sz="2000" dirty="0" smtClean="0"/>
              <a:t>Pamela Socker, Team Lead</a:t>
            </a:r>
          </a:p>
          <a:p>
            <a:pPr algn="ctr"/>
            <a:endParaRPr lang="en-US" sz="2000" dirty="0"/>
          </a:p>
          <a:p>
            <a:pPr algn="ctr"/>
            <a:r>
              <a:rPr lang="en-US" sz="2000" u="sng" dirty="0" smtClean="0"/>
              <a:t>Team Members and Presenters:</a:t>
            </a:r>
          </a:p>
          <a:p>
            <a:pPr algn="ctr"/>
            <a:r>
              <a:rPr lang="en-US" sz="2000" dirty="0" smtClean="0"/>
              <a:t>Amanda Barbuto</a:t>
            </a:r>
          </a:p>
          <a:p>
            <a:pPr algn="ctr"/>
            <a:r>
              <a:rPr lang="en-US" sz="2000" dirty="0" smtClean="0"/>
              <a:t>Lisa Brennan</a:t>
            </a:r>
          </a:p>
          <a:p>
            <a:pPr algn="ctr"/>
            <a:r>
              <a:rPr lang="en-US" sz="2000" dirty="0" smtClean="0"/>
              <a:t>Amanda Cooper</a:t>
            </a:r>
          </a:p>
          <a:p>
            <a:pPr algn="ctr"/>
            <a:r>
              <a:rPr lang="en-US" sz="2000" dirty="0" smtClean="0"/>
              <a:t>Camille Donabella</a:t>
            </a:r>
          </a:p>
          <a:p>
            <a:pPr algn="ctr"/>
            <a:r>
              <a:rPr lang="en-US" sz="2000" dirty="0" smtClean="0"/>
              <a:t>Pamela Gavenda</a:t>
            </a:r>
          </a:p>
          <a:p>
            <a:pPr algn="ctr"/>
            <a:r>
              <a:rPr lang="en-US" sz="2000" dirty="0" smtClean="0"/>
              <a:t>Monica Hobika</a:t>
            </a:r>
          </a:p>
          <a:p>
            <a:pPr algn="ctr"/>
            <a:r>
              <a:rPr lang="en-US" sz="2000" dirty="0" smtClean="0"/>
              <a:t>Paula MacDonald </a:t>
            </a:r>
          </a:p>
          <a:p>
            <a:pPr algn="ctr"/>
            <a:r>
              <a:rPr lang="en-US" sz="2000" dirty="0" smtClean="0"/>
              <a:t>James Schock</a:t>
            </a:r>
          </a:p>
          <a:p>
            <a:pPr algn="ctr"/>
            <a:r>
              <a:rPr lang="en-US" sz="2000" dirty="0" smtClean="0"/>
              <a:t>JoAnne Wallingford</a:t>
            </a:r>
          </a:p>
          <a:p>
            <a:pPr algn="ctr"/>
            <a:endParaRPr lang="en-US" sz="2000" dirty="0" smtClean="0"/>
          </a:p>
        </p:txBody>
      </p:sp>
      <p:pic>
        <p:nvPicPr>
          <p:cNvPr id="7" name="Picture 2" descr="\\hsgr-fsrv.ad.syr.edu\cmbersan$\Desktop\Search Training\OneUniversit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610" y="304800"/>
            <a:ext cx="195871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F56F-F7CD-451C-958F-AF5925CBA2F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26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" y="304800"/>
            <a:ext cx="8534400" cy="1066800"/>
            <a:chOff x="152400" y="304800"/>
            <a:chExt cx="8534400" cy="1066800"/>
          </a:xfrm>
        </p:grpSpPr>
        <p:pic>
          <p:nvPicPr>
            <p:cNvPr id="2" name="Picture 2" descr="\\hsgr-fsrv.ad.syr.edu\cmbersan$\Desktop\Search Training\OneUniversity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1485" y="304800"/>
              <a:ext cx="1958715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5562600" y="838200"/>
              <a:ext cx="3124200" cy="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52400" y="838200"/>
              <a:ext cx="3124200" cy="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457200" y="1219200"/>
            <a:ext cx="8382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latin typeface="Times New Roman" panose="02020603050405020304" pitchFamily="18" charset="0"/>
            </a:endParaRPr>
          </a:p>
          <a:p>
            <a:endParaRPr lang="en-US" sz="1100" b="1" dirty="0">
              <a:latin typeface="Times New Roman" panose="0202060305040502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S</a:t>
            </a:r>
            <a:r>
              <a:rPr lang="en-US" b="1" dirty="0">
                <a:latin typeface="Palatino Linotype" panose="02040502050505030304" pitchFamily="18" charset="0"/>
              </a:rPr>
              <a:t>YRACUSE </a:t>
            </a:r>
            <a:r>
              <a:rPr lang="en-US" sz="2400" b="1" dirty="0">
                <a:latin typeface="Palatino Linotype" panose="02040502050505030304" pitchFamily="18" charset="0"/>
              </a:rPr>
              <a:t>U</a:t>
            </a:r>
            <a:r>
              <a:rPr lang="en-US" b="1" dirty="0">
                <a:latin typeface="Palatino Linotype" panose="02040502050505030304" pitchFamily="18" charset="0"/>
              </a:rPr>
              <a:t>NIVERSITY O</a:t>
            </a:r>
            <a:r>
              <a:rPr lang="en-US" sz="1400" b="1" dirty="0">
                <a:latin typeface="Palatino Linotype" panose="02040502050505030304" pitchFamily="18" charset="0"/>
              </a:rPr>
              <a:t>FFICE OF </a:t>
            </a:r>
            <a:r>
              <a:rPr lang="en-US" b="1" dirty="0">
                <a:latin typeface="Palatino Linotype" panose="02040502050505030304" pitchFamily="18" charset="0"/>
              </a:rPr>
              <a:t>H</a:t>
            </a:r>
            <a:r>
              <a:rPr lang="en-US" sz="1400" b="1" dirty="0">
                <a:latin typeface="Palatino Linotype" panose="02040502050505030304" pitchFamily="18" charset="0"/>
              </a:rPr>
              <a:t>UMAN </a:t>
            </a:r>
            <a:r>
              <a:rPr lang="en-US" b="1" dirty="0">
                <a:latin typeface="Palatino Linotype" panose="02040502050505030304" pitchFamily="18" charset="0"/>
              </a:rPr>
              <a:t>R</a:t>
            </a:r>
            <a:r>
              <a:rPr lang="en-US" sz="1400" b="1" dirty="0">
                <a:latin typeface="Palatino Linotype" panose="02040502050505030304" pitchFamily="18" charset="0"/>
              </a:rPr>
              <a:t>ESOURCES</a:t>
            </a:r>
            <a:endParaRPr lang="en-US" sz="1400" dirty="0">
              <a:latin typeface="Palatino Linotype" panose="02040502050505030304" pitchFamily="18" charset="0"/>
            </a:endParaRPr>
          </a:p>
          <a:p>
            <a:r>
              <a:rPr lang="en-US" sz="2000" b="1" dirty="0" smtClean="0">
                <a:solidFill>
                  <a:srgbClr val="E26C09"/>
                </a:solidFill>
                <a:latin typeface="Palatino Linotype" panose="02040502050505030304" pitchFamily="18" charset="0"/>
              </a:rPr>
              <a:t>P</a:t>
            </a:r>
            <a:r>
              <a:rPr lang="en-US" b="1" dirty="0" smtClean="0">
                <a:solidFill>
                  <a:srgbClr val="E26C09"/>
                </a:solidFill>
                <a:latin typeface="Palatino Linotype" panose="02040502050505030304" pitchFamily="18" charset="0"/>
              </a:rPr>
              <a:t>ERFORMANCE </a:t>
            </a:r>
            <a:r>
              <a:rPr lang="en-US" sz="2000" b="1" dirty="0">
                <a:solidFill>
                  <a:srgbClr val="E26C09"/>
                </a:solidFill>
                <a:latin typeface="Palatino Linotype" panose="02040502050505030304" pitchFamily="18" charset="0"/>
              </a:rPr>
              <a:t>P</a:t>
            </a:r>
            <a:r>
              <a:rPr lang="en-US" b="1" dirty="0">
                <a:solidFill>
                  <a:srgbClr val="E26C09"/>
                </a:solidFill>
                <a:latin typeface="Palatino Linotype" panose="02040502050505030304" pitchFamily="18" charset="0"/>
              </a:rPr>
              <a:t>ARTNERSHIP </a:t>
            </a:r>
            <a:r>
              <a:rPr lang="en-US" sz="2000" b="1" dirty="0" smtClean="0">
                <a:solidFill>
                  <a:srgbClr val="E26C09"/>
                </a:solidFill>
                <a:latin typeface="Palatino Linotype" panose="02040502050505030304" pitchFamily="18" charset="0"/>
              </a:rPr>
              <a:t>F</a:t>
            </a:r>
            <a:r>
              <a:rPr lang="en-US" b="1" dirty="0" smtClean="0">
                <a:solidFill>
                  <a:srgbClr val="E26C09"/>
                </a:solidFill>
                <a:latin typeface="Palatino Linotype" panose="02040502050505030304" pitchFamily="18" charset="0"/>
              </a:rPr>
              <a:t>ORM</a:t>
            </a:r>
          </a:p>
          <a:p>
            <a:endParaRPr lang="en-US" sz="500" dirty="0">
              <a:latin typeface="Times New Roman" panose="02020603050405020304" pitchFamily="18" charset="0"/>
            </a:endParaRPr>
          </a:p>
          <a:p>
            <a:endParaRPr lang="en-US" sz="500" b="1" dirty="0">
              <a:latin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0822" y="2453092"/>
            <a:ext cx="784357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Section 3 Goals and Development Objectives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81600" y="3576199"/>
            <a:ext cx="36576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Planning Future Performance </a:t>
            </a:r>
          </a:p>
          <a:p>
            <a:endParaRPr lang="en-US" dirty="0" smtClean="0"/>
          </a:p>
          <a:p>
            <a:r>
              <a:rPr lang="en-US" dirty="0" smtClean="0"/>
              <a:t>(3a)  “SMART” Goals</a:t>
            </a:r>
          </a:p>
          <a:p>
            <a:r>
              <a:rPr lang="en-US" dirty="0" smtClean="0"/>
              <a:t>(3b)  Development Objectives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85" y="3200400"/>
            <a:ext cx="4697654" cy="2209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F56F-F7CD-451C-958F-AF5925CBA2F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07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" y="304800"/>
            <a:ext cx="8534400" cy="1066800"/>
            <a:chOff x="152400" y="304800"/>
            <a:chExt cx="8534400" cy="1066800"/>
          </a:xfrm>
        </p:grpSpPr>
        <p:pic>
          <p:nvPicPr>
            <p:cNvPr id="2" name="Picture 2" descr="\\hsgr-fsrv.ad.syr.edu\cmbersan$\Desktop\Search Training\OneUniversity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1485" y="304800"/>
              <a:ext cx="1958715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5562600" y="838200"/>
              <a:ext cx="3124200" cy="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52400" y="838200"/>
              <a:ext cx="3124200" cy="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F56F-F7CD-451C-958F-AF5925CBA2F3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458831"/>
              </p:ext>
            </p:extLst>
          </p:nvPr>
        </p:nvGraphicFramePr>
        <p:xfrm>
          <a:off x="228600" y="1524000"/>
          <a:ext cx="8686800" cy="5181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000"/>
                <a:gridCol w="6400800"/>
              </a:tblGrid>
              <a:tr h="2968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Goal Element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Definition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16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Specific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Detailed and Focused.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Anyone reading the goal should know what is to be accomplished and how it will be completed.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75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Measurable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Quantifiable.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Anyone reading the goal should be able to determine the intended result.  When possible 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measurable metric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should be used.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289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Achievable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Realistic and Motivating.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Goals should stretch the staff member slightly so they feel challenged.  Careful review of competencies and behaviors leads to creating goals that can be successfully accomplished.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918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Relevant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and Pertinent.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It is important to consider current department/ organizational objectives and related key responsibilities of the staff member’s position as the relevance of a goal is defined.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16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Time-bound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Define the time period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which the goal should be completed.    Set the urgency and priority in this section.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67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" y="304800"/>
            <a:ext cx="8534400" cy="1066800"/>
            <a:chOff x="152400" y="304800"/>
            <a:chExt cx="8534400" cy="1066800"/>
          </a:xfrm>
        </p:grpSpPr>
        <p:pic>
          <p:nvPicPr>
            <p:cNvPr id="2" name="Picture 2" descr="\\hsgr-fsrv.ad.syr.edu\cmbersan$\Desktop\Search Training\OneUniversity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1485" y="304800"/>
              <a:ext cx="1958715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5562600" y="838200"/>
              <a:ext cx="3124200" cy="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52400" y="838200"/>
              <a:ext cx="3124200" cy="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457200" y="1219200"/>
            <a:ext cx="8382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latin typeface="Times New Roman" panose="02020603050405020304" pitchFamily="18" charset="0"/>
            </a:endParaRPr>
          </a:p>
          <a:p>
            <a:endParaRPr lang="en-US" sz="1100" b="1" dirty="0">
              <a:latin typeface="Times New Roman" panose="0202060305040502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S</a:t>
            </a:r>
            <a:r>
              <a:rPr lang="en-US" b="1" dirty="0">
                <a:latin typeface="Palatino Linotype" panose="02040502050505030304" pitchFamily="18" charset="0"/>
              </a:rPr>
              <a:t>YRACUSE </a:t>
            </a:r>
            <a:r>
              <a:rPr lang="en-US" sz="2400" b="1" dirty="0">
                <a:latin typeface="Palatino Linotype" panose="02040502050505030304" pitchFamily="18" charset="0"/>
              </a:rPr>
              <a:t>U</a:t>
            </a:r>
            <a:r>
              <a:rPr lang="en-US" b="1" dirty="0">
                <a:latin typeface="Palatino Linotype" panose="02040502050505030304" pitchFamily="18" charset="0"/>
              </a:rPr>
              <a:t>NIVERSITY O</a:t>
            </a:r>
            <a:r>
              <a:rPr lang="en-US" sz="1400" b="1" dirty="0">
                <a:latin typeface="Palatino Linotype" panose="02040502050505030304" pitchFamily="18" charset="0"/>
              </a:rPr>
              <a:t>FFICE OF </a:t>
            </a:r>
            <a:r>
              <a:rPr lang="en-US" b="1" dirty="0">
                <a:latin typeface="Palatino Linotype" panose="02040502050505030304" pitchFamily="18" charset="0"/>
              </a:rPr>
              <a:t>H</a:t>
            </a:r>
            <a:r>
              <a:rPr lang="en-US" sz="1400" b="1" dirty="0">
                <a:latin typeface="Palatino Linotype" panose="02040502050505030304" pitchFamily="18" charset="0"/>
              </a:rPr>
              <a:t>UMAN </a:t>
            </a:r>
            <a:r>
              <a:rPr lang="en-US" b="1" dirty="0" smtClean="0">
                <a:latin typeface="Palatino Linotype" panose="02040502050505030304" pitchFamily="18" charset="0"/>
              </a:rPr>
              <a:t>R</a:t>
            </a:r>
            <a:r>
              <a:rPr lang="en-US" sz="1400" b="1" dirty="0" smtClean="0">
                <a:latin typeface="Palatino Linotype" panose="02040502050505030304" pitchFamily="18" charset="0"/>
              </a:rPr>
              <a:t>ESOURCES</a:t>
            </a:r>
            <a:endParaRPr lang="en-US" sz="1400" dirty="0">
              <a:latin typeface="Palatino Linotype" panose="02040502050505030304" pitchFamily="18" charset="0"/>
            </a:endParaRPr>
          </a:p>
          <a:p>
            <a:r>
              <a:rPr lang="en-US" sz="2000" b="1" dirty="0" smtClean="0">
                <a:solidFill>
                  <a:srgbClr val="E26C09"/>
                </a:solidFill>
                <a:latin typeface="Palatino Linotype" panose="02040502050505030304" pitchFamily="18" charset="0"/>
              </a:rPr>
              <a:t>P</a:t>
            </a:r>
            <a:r>
              <a:rPr lang="en-US" b="1" dirty="0" smtClean="0">
                <a:solidFill>
                  <a:srgbClr val="E26C09"/>
                </a:solidFill>
                <a:latin typeface="Palatino Linotype" panose="02040502050505030304" pitchFamily="18" charset="0"/>
              </a:rPr>
              <a:t>ERFORMANCE </a:t>
            </a:r>
            <a:r>
              <a:rPr lang="en-US" sz="2000" b="1" dirty="0">
                <a:solidFill>
                  <a:srgbClr val="E26C09"/>
                </a:solidFill>
                <a:latin typeface="Palatino Linotype" panose="02040502050505030304" pitchFamily="18" charset="0"/>
              </a:rPr>
              <a:t>P</a:t>
            </a:r>
            <a:r>
              <a:rPr lang="en-US" b="1" dirty="0">
                <a:solidFill>
                  <a:srgbClr val="E26C09"/>
                </a:solidFill>
                <a:latin typeface="Palatino Linotype" panose="02040502050505030304" pitchFamily="18" charset="0"/>
              </a:rPr>
              <a:t>ARTNERSHIP </a:t>
            </a:r>
            <a:r>
              <a:rPr lang="en-US" sz="2000" b="1" dirty="0" smtClean="0">
                <a:solidFill>
                  <a:srgbClr val="E26C09"/>
                </a:solidFill>
                <a:latin typeface="Palatino Linotype" panose="02040502050505030304" pitchFamily="18" charset="0"/>
              </a:rPr>
              <a:t>F</a:t>
            </a:r>
            <a:r>
              <a:rPr lang="en-US" b="1" dirty="0" smtClean="0">
                <a:solidFill>
                  <a:srgbClr val="E26C09"/>
                </a:solidFill>
                <a:latin typeface="Palatino Linotype" panose="02040502050505030304" pitchFamily="18" charset="0"/>
              </a:rPr>
              <a:t>ORM</a:t>
            </a:r>
          </a:p>
          <a:p>
            <a:endParaRPr lang="en-US" sz="500" dirty="0">
              <a:latin typeface="Times New Roman" panose="02020603050405020304" pitchFamily="18" charset="0"/>
            </a:endParaRPr>
          </a:p>
          <a:p>
            <a:endParaRPr lang="en-US" sz="500" b="1" dirty="0">
              <a:latin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1769" y="2447736"/>
            <a:ext cx="784357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Section 4 Signatures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61944" y="3276600"/>
            <a:ext cx="4377256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Performance Partnership Has Gone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GREEN</a:t>
            </a:r>
          </a:p>
          <a:p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Digital </a:t>
            </a:r>
            <a:r>
              <a:rPr lang="en-US" dirty="0" smtClean="0"/>
              <a:t>signatures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Save copy prior to signing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Filename is Staff Member’s SUID # +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Email form to next person for signature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Final step – email completed form to Human Resources at </a:t>
            </a:r>
            <a:r>
              <a:rPr lang="en-US" dirty="0" smtClean="0">
                <a:solidFill>
                  <a:schemeClr val="tx2"/>
                </a:solidFill>
                <a:hlinkClick r:id="rId4"/>
              </a:rPr>
              <a:t>performance@syr.edu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1" name="Picture 2" descr="\\hsgr-fsrv.ad.syr.edu\cmbersan$\Desktop\Search Training\OneUniversit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485" y="322006"/>
            <a:ext cx="195871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608" y="3893204"/>
            <a:ext cx="4236336" cy="16313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F56F-F7CD-451C-958F-AF5925CBA2F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" y="304800"/>
            <a:ext cx="8534400" cy="1066800"/>
            <a:chOff x="152400" y="304800"/>
            <a:chExt cx="8534400" cy="1066800"/>
          </a:xfrm>
        </p:grpSpPr>
        <p:pic>
          <p:nvPicPr>
            <p:cNvPr id="2" name="Picture 2" descr="\\hsgr-fsrv.ad.syr.edu\cmbersan$\Desktop\Search Training\OneUniversity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1485" y="304800"/>
              <a:ext cx="1958715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5562600" y="838200"/>
              <a:ext cx="3124200" cy="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52400" y="838200"/>
              <a:ext cx="3124200" cy="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457200" y="1219200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latin typeface="Times New Roman" panose="02020603050405020304" pitchFamily="18" charset="0"/>
            </a:endParaRPr>
          </a:p>
          <a:p>
            <a:endParaRPr lang="en-US" sz="1100" b="1" dirty="0">
              <a:latin typeface="Times New Roman" panose="0202060305040502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S</a:t>
            </a:r>
            <a:r>
              <a:rPr lang="en-US" b="1" dirty="0">
                <a:latin typeface="Palatino Linotype" panose="02040502050505030304" pitchFamily="18" charset="0"/>
              </a:rPr>
              <a:t>YRACUSE </a:t>
            </a:r>
            <a:r>
              <a:rPr lang="en-US" sz="2400" b="1" dirty="0">
                <a:latin typeface="Palatino Linotype" panose="02040502050505030304" pitchFamily="18" charset="0"/>
              </a:rPr>
              <a:t>U</a:t>
            </a:r>
            <a:r>
              <a:rPr lang="en-US" b="1" dirty="0">
                <a:latin typeface="Palatino Linotype" panose="02040502050505030304" pitchFamily="18" charset="0"/>
              </a:rPr>
              <a:t>NIVERSITY O</a:t>
            </a:r>
            <a:r>
              <a:rPr lang="en-US" sz="1400" b="1" dirty="0">
                <a:latin typeface="Palatino Linotype" panose="02040502050505030304" pitchFamily="18" charset="0"/>
              </a:rPr>
              <a:t>FFICE OF </a:t>
            </a:r>
            <a:r>
              <a:rPr lang="en-US" b="1" dirty="0">
                <a:latin typeface="Palatino Linotype" panose="02040502050505030304" pitchFamily="18" charset="0"/>
              </a:rPr>
              <a:t>H</a:t>
            </a:r>
            <a:r>
              <a:rPr lang="en-US" sz="1400" b="1" dirty="0">
                <a:latin typeface="Palatino Linotype" panose="02040502050505030304" pitchFamily="18" charset="0"/>
              </a:rPr>
              <a:t>UMAN </a:t>
            </a:r>
            <a:r>
              <a:rPr lang="en-US" b="1" dirty="0">
                <a:latin typeface="Palatino Linotype" panose="02040502050505030304" pitchFamily="18" charset="0"/>
              </a:rPr>
              <a:t>R</a:t>
            </a:r>
            <a:r>
              <a:rPr lang="en-US" sz="1400" b="1" dirty="0">
                <a:latin typeface="Palatino Linotype" panose="02040502050505030304" pitchFamily="18" charset="0"/>
              </a:rPr>
              <a:t>ESOURCES</a:t>
            </a:r>
            <a:endParaRPr lang="en-US" sz="1400" dirty="0">
              <a:latin typeface="Palatino Linotype" panose="02040502050505030304" pitchFamily="18" charset="0"/>
            </a:endParaRPr>
          </a:p>
          <a:p>
            <a:r>
              <a:rPr lang="en-US" sz="2000" b="1" dirty="0" smtClean="0">
                <a:solidFill>
                  <a:srgbClr val="E26C09"/>
                </a:solidFill>
                <a:latin typeface="Palatino Linotype" panose="02040502050505030304" pitchFamily="18" charset="0"/>
              </a:rPr>
              <a:t>2015 P</a:t>
            </a:r>
            <a:r>
              <a:rPr lang="en-US" b="1" dirty="0" smtClean="0">
                <a:solidFill>
                  <a:srgbClr val="E26C09"/>
                </a:solidFill>
                <a:latin typeface="Palatino Linotype" panose="02040502050505030304" pitchFamily="18" charset="0"/>
              </a:rPr>
              <a:t>ERFORMANCE </a:t>
            </a:r>
            <a:r>
              <a:rPr lang="en-US" sz="2000" b="1" dirty="0">
                <a:solidFill>
                  <a:srgbClr val="E26C09"/>
                </a:solidFill>
                <a:latin typeface="Palatino Linotype" panose="02040502050505030304" pitchFamily="18" charset="0"/>
              </a:rPr>
              <a:t>P</a:t>
            </a:r>
            <a:r>
              <a:rPr lang="en-US" b="1" dirty="0">
                <a:solidFill>
                  <a:srgbClr val="E26C09"/>
                </a:solidFill>
                <a:latin typeface="Palatino Linotype" panose="02040502050505030304" pitchFamily="18" charset="0"/>
              </a:rPr>
              <a:t>ARTNERSHIP </a:t>
            </a:r>
            <a:r>
              <a:rPr lang="en-US" sz="2000" b="1" dirty="0" smtClean="0">
                <a:solidFill>
                  <a:srgbClr val="E26C09"/>
                </a:solidFill>
                <a:latin typeface="Palatino Linotype" panose="02040502050505030304" pitchFamily="18" charset="0"/>
              </a:rPr>
              <a:t>F</a:t>
            </a:r>
            <a:r>
              <a:rPr lang="en-US" b="1" dirty="0" smtClean="0">
                <a:solidFill>
                  <a:srgbClr val="E26C09"/>
                </a:solidFill>
                <a:latin typeface="Palatino Linotype" panose="02040502050505030304" pitchFamily="18" charset="0"/>
              </a:rPr>
              <a:t>ORM-</a:t>
            </a:r>
            <a:r>
              <a:rPr lang="en-US" sz="2400" b="1" dirty="0" smtClean="0">
                <a:solidFill>
                  <a:srgbClr val="E26C09"/>
                </a:solidFill>
                <a:latin typeface="Palatino Linotype" panose="02040502050505030304" pitchFamily="18" charset="0"/>
              </a:rPr>
              <a:t>Self Assessment </a:t>
            </a:r>
            <a:endParaRPr lang="en-US" b="1" dirty="0" smtClean="0">
              <a:solidFill>
                <a:srgbClr val="E26C09"/>
              </a:solidFill>
              <a:latin typeface="Palatino Linotype" panose="02040502050505030304" pitchFamily="18" charset="0"/>
            </a:endParaRPr>
          </a:p>
          <a:p>
            <a:endParaRPr lang="en-US" sz="500" dirty="0">
              <a:latin typeface="Times New Roman" panose="02020603050405020304" pitchFamily="18" charset="0"/>
            </a:endParaRPr>
          </a:p>
          <a:p>
            <a:endParaRPr lang="en-US" sz="500" b="1" dirty="0"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2906321"/>
            <a:ext cx="48768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What’s the Value?</a:t>
            </a:r>
          </a:p>
          <a:p>
            <a:endParaRPr lang="en-US" dirty="0"/>
          </a:p>
          <a:p>
            <a:r>
              <a:rPr lang="en-US" dirty="0" smtClean="0"/>
              <a:t>Outcome: Fair and Equitable Performance Assessment</a:t>
            </a:r>
          </a:p>
          <a:p>
            <a:endParaRPr lang="en-US" dirty="0"/>
          </a:p>
          <a:p>
            <a:r>
              <a:rPr lang="en-US" dirty="0" smtClean="0"/>
              <a:t>Staff Ownership = Motivation and Engagement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2" descr="\\hsgr-fsrv.ad.syr.edu\cmbersan$\Desktop\Search Training\OneUniversit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610" y="304800"/>
            <a:ext cx="195871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F56F-F7CD-451C-958F-AF5925CBA2F3}" type="slidenum">
              <a:rPr lang="en-US" smtClean="0"/>
              <a:t>23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87062">
            <a:off x="1171524" y="2888582"/>
            <a:ext cx="2051385" cy="2814079"/>
          </a:xfrm>
          <a:prstGeom prst="rect">
            <a:avLst/>
          </a:prstGeom>
          <a:ln w="34925">
            <a:solidFill>
              <a:schemeClr val="accent3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14237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18182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Supporting Resources</a:t>
            </a:r>
            <a:r>
              <a:rPr lang="en-US" sz="3600" b="1" dirty="0" smtClean="0"/>
              <a:t> </a:t>
            </a:r>
            <a:endParaRPr lang="en-US" sz="3200" b="1" dirty="0" smtClean="0"/>
          </a:p>
          <a:p>
            <a:pPr algn="ctr"/>
            <a:r>
              <a:rPr lang="en-US" sz="2800" b="1" dirty="0">
                <a:hlinkClick r:id="rId3"/>
              </a:rPr>
              <a:t>p</a:t>
            </a:r>
            <a:r>
              <a:rPr lang="en-US" sz="2800" b="1" dirty="0" smtClean="0">
                <a:hlinkClick r:id="rId3"/>
              </a:rPr>
              <a:t>erformance.syr.edu</a:t>
            </a:r>
            <a:endParaRPr lang="en-US" sz="2800" b="1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F56F-F7CD-451C-958F-AF5925CBA2F3}" type="slidenum">
              <a:rPr lang="en-US" smtClean="0"/>
              <a:t>24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355538"/>
            <a:ext cx="8662684" cy="536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6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" y="304800"/>
            <a:ext cx="8534400" cy="1066800"/>
            <a:chOff x="152400" y="304800"/>
            <a:chExt cx="8534400" cy="1066800"/>
          </a:xfrm>
        </p:grpSpPr>
        <p:pic>
          <p:nvPicPr>
            <p:cNvPr id="2" name="Picture 2" descr="\\hsgr-fsrv.ad.syr.edu\cmbersan$\Desktop\Search Training\OneUniversity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1485" y="304800"/>
              <a:ext cx="1958715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5562600" y="838200"/>
              <a:ext cx="3124200" cy="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52400" y="838200"/>
              <a:ext cx="3124200" cy="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960783" y="1533354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        </a:t>
            </a:r>
            <a:r>
              <a:rPr lang="en-US" sz="3200" b="1" dirty="0" smtClean="0"/>
              <a:t>Supporting Resources 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2279883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HR at Your Service!</a:t>
            </a:r>
            <a:endParaRPr lang="en-US" sz="3600" dirty="0">
              <a:solidFill>
                <a:schemeClr val="tx2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554448"/>
              </p:ext>
            </p:extLst>
          </p:nvPr>
        </p:nvGraphicFramePr>
        <p:xfrm>
          <a:off x="1295400" y="2924636"/>
          <a:ext cx="7239000" cy="2834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9500"/>
                <a:gridCol w="36195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473884">
                <a:tc>
                  <a:txBody>
                    <a:bodyPr/>
                    <a:lstStyle/>
                    <a:p>
                      <a:r>
                        <a:rPr lang="en-US" dirty="0" smtClean="0"/>
                        <a:t>Performance Partnership 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Pam Socker, Ext. 2349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Employee Relations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Pam Gavenda, Ext. 7612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Position Evaluation	Request - PER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Amanda</a:t>
                      </a:r>
                      <a:r>
                        <a:rPr lang="en-US" baseline="0" dirty="0" smtClean="0"/>
                        <a:t> Cooper, Ext. 4824</a:t>
                      </a:r>
                    </a:p>
                    <a:p>
                      <a:r>
                        <a:rPr lang="en-US" baseline="0" dirty="0" smtClean="0"/>
                        <a:t>Monica Hobika, Ext. 5731</a:t>
                      </a:r>
                    </a:p>
                    <a:p>
                      <a:r>
                        <a:rPr lang="en-US" dirty="0" smtClean="0"/>
                        <a:t>(HRComp@syr.edu)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\\hsgr-fsrv.ad.syr.edu\cmbersan$\Desktop\Search Training\OneUniversit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"/>
            <a:ext cx="195871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F56F-F7CD-451C-958F-AF5925CBA2F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7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" y="304800"/>
            <a:ext cx="8534400" cy="1066800"/>
            <a:chOff x="152400" y="304800"/>
            <a:chExt cx="8534400" cy="1066800"/>
          </a:xfrm>
        </p:grpSpPr>
        <p:pic>
          <p:nvPicPr>
            <p:cNvPr id="2" name="Picture 2" descr="\\hsgr-fsrv.ad.syr.edu\cmbersan$\Desktop\Search Training\OneUniversity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1485" y="304800"/>
              <a:ext cx="1958715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5562600" y="838200"/>
              <a:ext cx="3124200" cy="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52400" y="838200"/>
              <a:ext cx="3124200" cy="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914400" y="14478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        </a:t>
            </a:r>
            <a:r>
              <a:rPr lang="en-US" sz="3600" b="1" dirty="0" smtClean="0"/>
              <a:t>What’s Next? 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1905000"/>
            <a:ext cx="8305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Phase II</a:t>
            </a:r>
            <a:endParaRPr lang="en-US" sz="32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Outcomes from Phase 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Gather Campus Feedback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Performance Cycle Review Period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Resources and Support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Forms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Intuitive System to Improve Process Integration  and Data Collection</a:t>
            </a:r>
          </a:p>
        </p:txBody>
      </p:sp>
      <p:pic>
        <p:nvPicPr>
          <p:cNvPr id="8" name="Picture 2" descr="\\hsgr-fsrv.ad.syr.edu\cmbersan$\Desktop\Search Training\OneUniversit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485" y="322006"/>
            <a:ext cx="195871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hsgr-fsrv.ad.syr.edu\cmbersan$\Desktop\Search Training\OneUniversit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610" y="304800"/>
            <a:ext cx="195871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F56F-F7CD-451C-958F-AF5925CBA2F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4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" y="304800"/>
            <a:ext cx="8534400" cy="1066800"/>
            <a:chOff x="152400" y="304800"/>
            <a:chExt cx="8534400" cy="1066800"/>
          </a:xfrm>
        </p:grpSpPr>
        <p:pic>
          <p:nvPicPr>
            <p:cNvPr id="2" name="Picture 2" descr="\\hsgr-fsrv.ad.syr.edu\cmbersan$\Desktop\Search Training\OneUniversity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1485" y="304800"/>
              <a:ext cx="1958715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5562600" y="838200"/>
              <a:ext cx="3124200" cy="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52400" y="838200"/>
              <a:ext cx="3124200" cy="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76265"/>
            <a:ext cx="3048000" cy="4495800"/>
          </a:xfrm>
          <a:prstGeom prst="rect">
            <a:avLst/>
          </a:prstGeom>
        </p:spPr>
      </p:pic>
      <p:pic>
        <p:nvPicPr>
          <p:cNvPr id="8" name="Picture 2" descr="\\hsgr-fsrv.ad.syr.edu\cmbersan$\Desktop\Search Training\OneUniversit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485" y="322006"/>
            <a:ext cx="195871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hsgr-fsrv.ad.syr.edu\cmbersan$\Desktop\Search Training\OneUniversit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610" y="304800"/>
            <a:ext cx="195871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F56F-F7CD-451C-958F-AF5925CBA2F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4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" y="304800"/>
            <a:ext cx="8534400" cy="1066800"/>
            <a:chOff x="152400" y="304800"/>
            <a:chExt cx="8534400" cy="1066800"/>
          </a:xfrm>
        </p:grpSpPr>
        <p:pic>
          <p:nvPicPr>
            <p:cNvPr id="2" name="Picture 2" descr="\\hsgr-fsrv.ad.syr.edu\cmbersan$\Desktop\Search Training\OneUniversity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1485" y="304800"/>
              <a:ext cx="1958715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5562600" y="838200"/>
              <a:ext cx="3124200" cy="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52400" y="838200"/>
              <a:ext cx="3124200" cy="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533400" y="1770995"/>
            <a:ext cx="7620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Talent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Performance Partnership Redesign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Process and Timeline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Streamlined Forms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Paperless &amp; Automated Data Collection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Supporting Resources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Phase II </a:t>
            </a:r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7" name="Picture 2" descr="\\hsgr-fsrv.ad.syr.edu\cmbersan$\Desktop\Search Training\OneUniversit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485" y="322006"/>
            <a:ext cx="195871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1600200"/>
            <a:ext cx="7543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Today’s Objectives </a:t>
            </a:r>
            <a:endParaRPr lang="en-US" sz="3200" b="1" dirty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F56F-F7CD-451C-958F-AF5925CBA2F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9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52400" y="2286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Why are Performance Reviews Necessary? </a:t>
            </a:r>
            <a:endParaRPr lang="en-US" sz="32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778102136"/>
              </p:ext>
            </p:extLst>
          </p:nvPr>
        </p:nvGraphicFramePr>
        <p:xfrm>
          <a:off x="1497142" y="762000"/>
          <a:ext cx="5894258" cy="549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33600" y="6205043"/>
            <a:ext cx="4713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University Performance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F56F-F7CD-451C-958F-AF5925CBA2F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042285" y="-2438400"/>
            <a:ext cx="8534400" cy="0"/>
            <a:chOff x="152400" y="838200"/>
            <a:chExt cx="8534400" cy="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562600" y="838200"/>
              <a:ext cx="3124200" cy="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52400" y="838200"/>
              <a:ext cx="3124200" cy="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52398" y="152400"/>
            <a:ext cx="868679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Talent Management</a:t>
            </a:r>
            <a:endParaRPr lang="en-US" sz="3200" dirty="0"/>
          </a:p>
          <a:p>
            <a:pPr algn="ctr"/>
            <a:r>
              <a:rPr lang="en-US" dirty="0"/>
              <a:t> The People </a:t>
            </a:r>
            <a:r>
              <a:rPr lang="en-US" dirty="0" smtClean="0"/>
              <a:t>Processes:  </a:t>
            </a:r>
            <a:r>
              <a:rPr lang="en-US" dirty="0"/>
              <a:t>Our Commitment to Attract, </a:t>
            </a:r>
            <a:r>
              <a:rPr lang="en-US" dirty="0" smtClean="0"/>
              <a:t>Recruit, Develop Exceptional </a:t>
            </a:r>
            <a:r>
              <a:rPr lang="en-US" dirty="0"/>
              <a:t>Talent</a:t>
            </a:r>
          </a:p>
          <a:p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98661393"/>
              </p:ext>
            </p:extLst>
          </p:nvPr>
        </p:nvGraphicFramePr>
        <p:xfrm>
          <a:off x="533400" y="1119809"/>
          <a:ext cx="7391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F56F-F7CD-451C-958F-AF5925CBA2F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16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042285" y="-2438400"/>
            <a:ext cx="8534400" cy="0"/>
            <a:chOff x="152400" y="838200"/>
            <a:chExt cx="8534400" cy="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562600" y="838200"/>
              <a:ext cx="3124200" cy="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52400" y="838200"/>
              <a:ext cx="3124200" cy="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52398" y="152400"/>
            <a:ext cx="868679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Talent Management</a:t>
            </a:r>
            <a:endParaRPr lang="en-US" sz="3200" dirty="0"/>
          </a:p>
          <a:p>
            <a:pPr algn="ctr"/>
            <a:r>
              <a:rPr lang="en-US" dirty="0"/>
              <a:t> The People </a:t>
            </a:r>
            <a:r>
              <a:rPr lang="en-US" dirty="0" smtClean="0"/>
              <a:t>Processes:  </a:t>
            </a:r>
            <a:r>
              <a:rPr lang="en-US" dirty="0"/>
              <a:t>Our Commitment to Attract, </a:t>
            </a:r>
            <a:r>
              <a:rPr lang="en-US" dirty="0" smtClean="0"/>
              <a:t>Recruit, Develop Exceptional </a:t>
            </a:r>
            <a:r>
              <a:rPr lang="en-US" dirty="0"/>
              <a:t>Talent</a:t>
            </a:r>
          </a:p>
          <a:p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33201095"/>
              </p:ext>
            </p:extLst>
          </p:nvPr>
        </p:nvGraphicFramePr>
        <p:xfrm>
          <a:off x="800097" y="1024472"/>
          <a:ext cx="7391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F56F-F7CD-451C-958F-AF5925CBA2F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09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042285" y="-2438400"/>
            <a:ext cx="8534400" cy="0"/>
            <a:chOff x="152400" y="838200"/>
            <a:chExt cx="8534400" cy="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562600" y="838200"/>
              <a:ext cx="3124200" cy="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52400" y="838200"/>
              <a:ext cx="3124200" cy="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52398" y="152400"/>
            <a:ext cx="868679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Talent Management</a:t>
            </a:r>
            <a:endParaRPr lang="en-US" sz="3200" dirty="0"/>
          </a:p>
          <a:p>
            <a:pPr algn="ctr"/>
            <a:r>
              <a:rPr lang="en-US" dirty="0"/>
              <a:t> The People </a:t>
            </a:r>
            <a:r>
              <a:rPr lang="en-US" dirty="0" smtClean="0"/>
              <a:t>Processes:  </a:t>
            </a:r>
            <a:r>
              <a:rPr lang="en-US" dirty="0"/>
              <a:t>Our Commitment to Attract, </a:t>
            </a:r>
            <a:r>
              <a:rPr lang="en-US" dirty="0" smtClean="0"/>
              <a:t>Recruit, Develop Exceptional </a:t>
            </a:r>
            <a:r>
              <a:rPr lang="en-US" dirty="0"/>
              <a:t>Talent</a:t>
            </a:r>
          </a:p>
          <a:p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51695516"/>
              </p:ext>
            </p:extLst>
          </p:nvPr>
        </p:nvGraphicFramePr>
        <p:xfrm>
          <a:off x="800097" y="1024472"/>
          <a:ext cx="7391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F56F-F7CD-451C-958F-AF5925CBA2F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8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042285" y="-2438400"/>
            <a:ext cx="8534400" cy="0"/>
            <a:chOff x="152400" y="838200"/>
            <a:chExt cx="8534400" cy="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562600" y="838200"/>
              <a:ext cx="3124200" cy="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52400" y="838200"/>
              <a:ext cx="3124200" cy="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52398" y="152400"/>
            <a:ext cx="868679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Talent Management</a:t>
            </a:r>
            <a:endParaRPr lang="en-US" sz="3200" dirty="0"/>
          </a:p>
          <a:p>
            <a:pPr algn="ctr"/>
            <a:r>
              <a:rPr lang="en-US" dirty="0"/>
              <a:t> The People </a:t>
            </a:r>
            <a:r>
              <a:rPr lang="en-US" dirty="0" smtClean="0"/>
              <a:t>Processes:  </a:t>
            </a:r>
            <a:r>
              <a:rPr lang="en-US" dirty="0"/>
              <a:t>Our Commitment to Attract, </a:t>
            </a:r>
            <a:r>
              <a:rPr lang="en-US" dirty="0" smtClean="0"/>
              <a:t>Recruit, Develop Exceptional </a:t>
            </a:r>
            <a:r>
              <a:rPr lang="en-US" dirty="0"/>
              <a:t>Talent</a:t>
            </a:r>
          </a:p>
          <a:p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9055392"/>
              </p:ext>
            </p:extLst>
          </p:nvPr>
        </p:nvGraphicFramePr>
        <p:xfrm>
          <a:off x="800097" y="1024472"/>
          <a:ext cx="7391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F56F-F7CD-451C-958F-AF5925CBA2F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0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3641" y="838200"/>
            <a:ext cx="8534400" cy="0"/>
            <a:chOff x="152400" y="838200"/>
            <a:chExt cx="8534400" cy="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5562600" y="838200"/>
              <a:ext cx="3124200" cy="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52400" y="838200"/>
              <a:ext cx="3124200" cy="0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838200" y="1600200"/>
            <a:ext cx="7543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Performance Partnership Cycle  </a:t>
            </a:r>
          </a:p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335342" y="2209800"/>
            <a:ext cx="4190999" cy="425823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52878501"/>
              </p:ext>
            </p:extLst>
          </p:nvPr>
        </p:nvGraphicFramePr>
        <p:xfrm>
          <a:off x="2071688" y="2514600"/>
          <a:ext cx="4862512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 descr="\\hsgr-fsrv.ad.syr.edu\cmbersan$\Desktop\Search Training\OneUniversit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610" y="304800"/>
            <a:ext cx="195871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F56F-F7CD-451C-958F-AF5925CBA2F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7022</TotalTime>
  <Words>1115</Words>
  <Application>Microsoft Office PowerPoint</Application>
  <PresentationFormat>On-screen Show (4:3)</PresentationFormat>
  <Paragraphs>324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Palatino Linotype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Syracuse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Camille M Donabella</dc:creator>
  <cp:lastModifiedBy>Kathi Donahue</cp:lastModifiedBy>
  <cp:revision>367</cp:revision>
  <cp:lastPrinted>2015-03-09T17:03:41Z</cp:lastPrinted>
  <dcterms:created xsi:type="dcterms:W3CDTF">2014-10-03T17:40:51Z</dcterms:created>
  <dcterms:modified xsi:type="dcterms:W3CDTF">2015-03-18T13:02:34Z</dcterms:modified>
</cp:coreProperties>
</file>